
<file path=[Content_Types].xml><?xml version="1.0" encoding="utf-8"?>
<Types xmlns="http://schemas.openxmlformats.org/package/2006/content-types">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24384000" cy="13716000"/>
  <p:notesSz cx="6858000" cy="9144000"/>
  <p:custDataLst>
    <p:tags r:id="rId19"/>
  </p:custDataLst>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803000000090004"/>
        <a:ea typeface="Helvetica Neue" panose="02000803000000090004"/>
        <a:cs typeface="Helvetica Neue" panose="02000803000000090004"/>
        <a:sym typeface="Helvetica Neue" panose="02000803000000090004"/>
      </a:defRPr>
    </a:lvl1pPr>
    <a:lvl2pPr marL="0" marR="0" indent="457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803000000090004"/>
        <a:ea typeface="Helvetica Neue" panose="02000803000000090004"/>
        <a:cs typeface="Helvetica Neue" panose="02000803000000090004"/>
        <a:sym typeface="Helvetica Neue" panose="02000803000000090004"/>
      </a:defRPr>
    </a:lvl2pPr>
    <a:lvl3pPr marL="0" marR="0" indent="9144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803000000090004"/>
        <a:ea typeface="Helvetica Neue" panose="02000803000000090004"/>
        <a:cs typeface="Helvetica Neue" panose="02000803000000090004"/>
        <a:sym typeface="Helvetica Neue" panose="02000803000000090004"/>
      </a:defRPr>
    </a:lvl3pPr>
    <a:lvl4pPr marL="0" marR="0" indent="1371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803000000090004"/>
        <a:ea typeface="Helvetica Neue" panose="02000803000000090004"/>
        <a:cs typeface="Helvetica Neue" panose="02000803000000090004"/>
        <a:sym typeface="Helvetica Neue" panose="02000803000000090004"/>
      </a:defRPr>
    </a:lvl4pPr>
    <a:lvl5pPr marL="0" marR="0" indent="1828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803000000090004"/>
        <a:ea typeface="Helvetica Neue" panose="02000803000000090004"/>
        <a:cs typeface="Helvetica Neue" panose="02000803000000090004"/>
        <a:sym typeface="Helvetica Neue" panose="02000803000000090004"/>
      </a:defRPr>
    </a:lvl5pPr>
    <a:lvl6pPr marL="0" marR="0" indent="22860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803000000090004"/>
        <a:ea typeface="Helvetica Neue" panose="02000803000000090004"/>
        <a:cs typeface="Helvetica Neue" panose="02000803000000090004"/>
        <a:sym typeface="Helvetica Neue" panose="02000803000000090004"/>
      </a:defRPr>
    </a:lvl6pPr>
    <a:lvl7pPr marL="0" marR="0" indent="2743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803000000090004"/>
        <a:ea typeface="Helvetica Neue" panose="02000803000000090004"/>
        <a:cs typeface="Helvetica Neue" panose="02000803000000090004"/>
        <a:sym typeface="Helvetica Neue" panose="02000803000000090004"/>
      </a:defRPr>
    </a:lvl7pPr>
    <a:lvl8pPr marL="0" marR="0" indent="32004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803000000090004"/>
        <a:ea typeface="Helvetica Neue" panose="02000803000000090004"/>
        <a:cs typeface="Helvetica Neue" panose="02000803000000090004"/>
        <a:sym typeface="Helvetica Neue" panose="02000803000000090004"/>
      </a:defRPr>
    </a:lvl8pPr>
    <a:lvl9pPr marL="0" marR="0" indent="3657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803000000090004"/>
        <a:ea typeface="Helvetica Neue" panose="02000803000000090004"/>
        <a:cs typeface="Helvetica Neue" panose="02000803000000090004"/>
        <a:sym typeface="Helvetica Neue" panose="020008030000000900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62" d="100"/>
          <a:sy n="62" d="100"/>
        </p:scale>
        <p:origin x="69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1" name="Shape 221"/>
          <p:cNvSpPr>
            <a:spLocks noGrp="1" noRot="1" noChangeAspect="1"/>
          </p:cNvSpPr>
          <p:nvPr>
            <p:ph type="sldImg"/>
          </p:nvPr>
        </p:nvSpPr>
        <p:spPr>
          <a:xfrm>
            <a:off x="1143000" y="685800"/>
            <a:ext cx="4572000" cy="3429000"/>
          </a:xfrm>
          <a:prstGeom prst="rect">
            <a:avLst/>
          </a:prstGeom>
        </p:spPr>
        <p:txBody>
          <a:bodyPr/>
          <a:lstStyle/>
          <a:p/>
        </p:txBody>
      </p:sp>
      <p:sp>
        <p:nvSpPr>
          <p:cNvPr id="222" name="Shape 222"/>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indent="457200" defTabSz="457200" latinLnBrk="0">
      <a:defRPr sz="2200">
        <a:latin typeface="Lucida Grande"/>
        <a:ea typeface="Lucida Grande"/>
        <a:cs typeface="Lucida Grande"/>
        <a:sym typeface="Lucida Grande"/>
      </a:defRPr>
    </a:lvl2pPr>
    <a:lvl3pPr indent="914400" defTabSz="457200" latinLnBrk="0">
      <a:defRPr sz="2200">
        <a:latin typeface="Lucida Grande"/>
        <a:ea typeface="Lucida Grande"/>
        <a:cs typeface="Lucida Grande"/>
        <a:sym typeface="Lucida Grande"/>
      </a:defRPr>
    </a:lvl3pPr>
    <a:lvl4pPr indent="1371600" defTabSz="457200" latinLnBrk="0">
      <a:defRPr sz="2200">
        <a:latin typeface="Lucida Grande"/>
        <a:ea typeface="Lucida Grande"/>
        <a:cs typeface="Lucida Grande"/>
        <a:sym typeface="Lucida Grande"/>
      </a:defRPr>
    </a:lvl4pPr>
    <a:lvl5pPr indent="1828800" defTabSz="457200" latinLnBrk="0">
      <a:defRPr sz="2200">
        <a:latin typeface="Lucida Grande"/>
        <a:ea typeface="Lucida Grande"/>
        <a:cs typeface="Lucida Grande"/>
        <a:sym typeface="Lucida Grande"/>
      </a:defRPr>
    </a:lvl5pPr>
    <a:lvl6pPr indent="2286000" defTabSz="457200" latinLnBrk="0">
      <a:defRPr sz="2200">
        <a:latin typeface="Lucida Grande"/>
        <a:ea typeface="Lucida Grande"/>
        <a:cs typeface="Lucida Grande"/>
        <a:sym typeface="Lucida Grande"/>
      </a:defRPr>
    </a:lvl6pPr>
    <a:lvl7pPr indent="2743200" defTabSz="457200" latinLnBrk="0">
      <a:defRPr sz="2200">
        <a:latin typeface="Lucida Grande"/>
        <a:ea typeface="Lucida Grande"/>
        <a:cs typeface="Lucida Grande"/>
        <a:sym typeface="Lucida Grande"/>
      </a:defRPr>
    </a:lvl7pPr>
    <a:lvl8pPr indent="3200400" defTabSz="457200" latinLnBrk="0">
      <a:defRPr sz="2200">
        <a:latin typeface="Lucida Grande"/>
        <a:ea typeface="Lucida Grande"/>
        <a:cs typeface="Lucida Grande"/>
        <a:sym typeface="Lucida Grande"/>
      </a:defRPr>
    </a:lvl8pPr>
    <a:lvl9pPr indent="3657600" defTabSz="457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与副标题">
    <p:spTree>
      <p:nvGrpSpPr>
        <p:cNvPr id="1" name=""/>
        <p:cNvGrpSpPr/>
        <p:nvPr/>
      </p:nvGrpSpPr>
      <p:grpSpPr>
        <a:xfrm>
          <a:off x="0" y="0"/>
          <a:ext cx="0" cy="0"/>
          <a:chOff x="0" y="0"/>
          <a:chExt cx="0" cy="0"/>
        </a:xfrm>
      </p:grpSpPr>
      <p:sp>
        <p:nvSpPr>
          <p:cNvPr id="11" name="标题文本"/>
          <p:cNvSpPr txBox="1">
            <a:spLocks noGrp="1"/>
          </p:cNvSpPr>
          <p:nvPr>
            <p:ph type="title" hasCustomPrompt="1"/>
          </p:nvPr>
        </p:nvSpPr>
        <p:spPr>
          <a:xfrm>
            <a:off x="1778000" y="2298700"/>
            <a:ext cx="20828000" cy="4648200"/>
          </a:xfrm>
          <a:prstGeom prst="rect">
            <a:avLst/>
          </a:prstGeom>
        </p:spPr>
        <p:txBody>
          <a:bodyPr anchor="b"/>
          <a:lstStyle/>
          <a:p>
            <a:r>
              <a:t>标题文本</a:t>
            </a:r>
          </a:p>
        </p:txBody>
      </p:sp>
      <p:sp>
        <p:nvSpPr>
          <p:cNvPr id="12" name="正文级别 1…"/>
          <p:cNvSpPr txBox="1">
            <a:spLocks noGrp="1"/>
          </p:cNvSpPr>
          <p:nvPr>
            <p:ph type="body" sz="quarter" idx="1" hasCustomPrompt="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正文级别 1</a:t>
            </a:r>
          </a:p>
          <a:p>
            <a:pPr lvl="1"/>
            <a:r>
              <a:t>正文级别 2</a:t>
            </a:r>
          </a:p>
          <a:p>
            <a:pPr lvl="2"/>
            <a:r>
              <a:t>正文级别 3</a:t>
            </a:r>
          </a:p>
          <a:p>
            <a:pPr lvl="3"/>
            <a:r>
              <a:t>正文级别 4</a:t>
            </a:r>
          </a:p>
          <a:p>
            <a:pPr lvl="4"/>
            <a:r>
              <a:t>正文级别 5</a:t>
            </a:r>
          </a:p>
        </p:txBody>
      </p:sp>
      <p:sp>
        <p:nvSpPr>
          <p:cNvPr id="13"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文 拷贝">
    <p:spTree>
      <p:nvGrpSpPr>
        <p:cNvPr id="1" name=""/>
        <p:cNvGrpSpPr/>
        <p:nvPr/>
      </p:nvGrpSpPr>
      <p:grpSpPr>
        <a:xfrm>
          <a:off x="0" y="0"/>
          <a:ext cx="0" cy="0"/>
          <a:chOff x="0" y="0"/>
          <a:chExt cx="0" cy="0"/>
        </a:xfrm>
      </p:grpSpPr>
      <p:sp>
        <p:nvSpPr>
          <p:cNvPr id="92"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99" name="图像"/>
          <p:cNvSpPr>
            <a:spLocks noGrp="1"/>
          </p:cNvSpPr>
          <p:nvPr>
            <p:ph type="pic" idx="21"/>
          </p:nvPr>
        </p:nvSpPr>
        <p:spPr>
          <a:xfrm>
            <a:off x="-50800" y="-1270000"/>
            <a:ext cx="24485600" cy="16323734"/>
          </a:xfrm>
          <a:prstGeom prst="rect">
            <a:avLst/>
          </a:prstGeom>
        </p:spPr>
        <p:txBody>
          <a:bodyPr lIns="91439" tIns="45719" rIns="91439" bIns="45719" anchor="t">
            <a:noAutofit/>
          </a:bodyPr>
          <a:lstStyle/>
          <a:p/>
        </p:txBody>
      </p:sp>
      <p:sp>
        <p:nvSpPr>
          <p:cNvPr id="100"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pic>
        <p:nvPicPr>
          <p:cNvPr id="107" name="图像" descr="图像"/>
          <p:cNvPicPr>
            <a:picLocks noChangeAspect="1"/>
          </p:cNvPicPr>
          <p:nvPr/>
        </p:nvPicPr>
        <p:blipFill>
          <a:blip r:embed="rId2"/>
          <a:stretch>
            <a:fillRect/>
          </a:stretch>
        </p:blipFill>
        <p:spPr>
          <a:xfrm>
            <a:off x="19469115" y="704261"/>
            <a:ext cx="4230305" cy="1097281"/>
          </a:xfrm>
          <a:prstGeom prst="rect">
            <a:avLst/>
          </a:prstGeom>
          <a:ln w="12700">
            <a:miter lim="400000"/>
            <a:headEnd/>
            <a:tailEnd/>
          </a:ln>
        </p:spPr>
      </p:pic>
      <p:sp>
        <p:nvSpPr>
          <p:cNvPr id="108"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5" name="标题文本"/>
          <p:cNvSpPr txBox="1">
            <a:spLocks noGrp="1"/>
          </p:cNvSpPr>
          <p:nvPr>
            <p:ph type="title" hasCustomPrompt="1"/>
          </p:nvPr>
        </p:nvSpPr>
        <p:spPr>
          <a:xfrm>
            <a:off x="1219199" y="184151"/>
            <a:ext cx="21945601" cy="3016252"/>
          </a:xfrm>
          <a:prstGeom prst="rect">
            <a:avLst/>
          </a:prstGeom>
        </p:spPr>
        <p:txBody>
          <a:bodyPr lIns="121919" tIns="121919" rIns="121919" bIns="121919"/>
          <a:lstStyle>
            <a:lvl1pPr defTabSz="2438400">
              <a:defRPr sz="11600">
                <a:latin typeface="Calibri" panose="020F0502020204030204"/>
                <a:ea typeface="Calibri" panose="020F0502020204030204"/>
                <a:cs typeface="Calibri" panose="020F0502020204030204"/>
                <a:sym typeface="Calibri" panose="020F0502020204030204"/>
              </a:defRPr>
            </a:lvl1pPr>
          </a:lstStyle>
          <a:p>
            <a:r>
              <a:t>标题文本</a:t>
            </a:r>
          </a:p>
        </p:txBody>
      </p:sp>
      <p:sp>
        <p:nvSpPr>
          <p:cNvPr id="116" name="正文级别 1…"/>
          <p:cNvSpPr txBox="1">
            <a:spLocks noGrp="1"/>
          </p:cNvSpPr>
          <p:nvPr>
            <p:ph type="body" idx="1" hasCustomPrompt="1"/>
          </p:nvPr>
        </p:nvSpPr>
        <p:spPr>
          <a:xfrm>
            <a:off x="1219199" y="3200402"/>
            <a:ext cx="21945601" cy="10515599"/>
          </a:xfrm>
          <a:prstGeom prst="rect">
            <a:avLst/>
          </a:prstGeom>
        </p:spPr>
        <p:txBody>
          <a:bodyPr lIns="121919" tIns="121919" rIns="121919" bIns="121919" anchor="t"/>
          <a:lstStyle>
            <a:lvl1pPr marL="899795" indent="-899795" defTabSz="2438400">
              <a:spcBef>
                <a:spcPts val="2000"/>
              </a:spcBef>
              <a:buSzPct val="100000"/>
              <a:buFont typeface="Arial" panose="020B0604020202020204"/>
              <a:defRPr sz="8400">
                <a:latin typeface="Calibri" panose="020F0502020204030204"/>
                <a:ea typeface="Calibri" panose="020F0502020204030204"/>
                <a:cs typeface="Calibri" panose="020F0502020204030204"/>
                <a:sym typeface="Calibri" panose="020F0502020204030204"/>
              </a:defRPr>
            </a:lvl1pPr>
            <a:lvl2pPr marL="1314450" indent="-857250" defTabSz="2438400">
              <a:spcBef>
                <a:spcPts val="2000"/>
              </a:spcBef>
              <a:buSzPct val="100000"/>
              <a:buFont typeface="Arial" panose="020B0604020202020204"/>
              <a:buChar char="–"/>
              <a:defRPr sz="8400">
                <a:latin typeface="Calibri" panose="020F0502020204030204"/>
                <a:ea typeface="Calibri" panose="020F0502020204030204"/>
                <a:cs typeface="Calibri" panose="020F0502020204030204"/>
                <a:sym typeface="Calibri" panose="020F0502020204030204"/>
              </a:defRPr>
            </a:lvl2pPr>
            <a:lvl3pPr marL="1714500" indent="-800100" defTabSz="2438400">
              <a:spcBef>
                <a:spcPts val="2000"/>
              </a:spcBef>
              <a:buSzPct val="100000"/>
              <a:buFont typeface="Arial" panose="020B0604020202020204"/>
              <a:defRPr sz="8400">
                <a:latin typeface="Calibri" panose="020F0502020204030204"/>
                <a:ea typeface="Calibri" panose="020F0502020204030204"/>
                <a:cs typeface="Calibri" panose="020F0502020204030204"/>
                <a:sym typeface="Calibri" panose="020F0502020204030204"/>
              </a:defRPr>
            </a:lvl3pPr>
            <a:lvl4pPr marL="2331720" indent="-960120" defTabSz="2438400">
              <a:spcBef>
                <a:spcPts val="2000"/>
              </a:spcBef>
              <a:buSzPct val="100000"/>
              <a:buFont typeface="Arial" panose="020B0604020202020204"/>
              <a:buChar char="–"/>
              <a:defRPr sz="8400">
                <a:latin typeface="Calibri" panose="020F0502020204030204"/>
                <a:ea typeface="Calibri" panose="020F0502020204030204"/>
                <a:cs typeface="Calibri" panose="020F0502020204030204"/>
                <a:sym typeface="Calibri" panose="020F0502020204030204"/>
              </a:defRPr>
            </a:lvl4pPr>
            <a:lvl5pPr marL="2788920" indent="-960120" defTabSz="2438400">
              <a:spcBef>
                <a:spcPts val="2000"/>
              </a:spcBef>
              <a:buSzPct val="100000"/>
              <a:buFont typeface="Arial" panose="020B0604020202020204"/>
              <a:buChar char="»"/>
              <a:defRPr sz="8400">
                <a:latin typeface="Calibri" panose="020F0502020204030204"/>
                <a:ea typeface="Calibri" panose="020F0502020204030204"/>
                <a:cs typeface="Calibri" panose="020F0502020204030204"/>
                <a:sym typeface="Calibri" panose="020F0502020204030204"/>
              </a:defRPr>
            </a:lvl5pPr>
          </a:lstStyle>
          <a:p>
            <a:r>
              <a:t>正文级别 1</a:t>
            </a:r>
          </a:p>
          <a:p>
            <a:pPr lvl="1"/>
            <a:r>
              <a:t>正文级别 2</a:t>
            </a:r>
          </a:p>
          <a:p>
            <a:pPr lvl="2"/>
            <a:r>
              <a:t>正文级别 3</a:t>
            </a:r>
          </a:p>
          <a:p>
            <a:pPr lvl="3"/>
            <a:r>
              <a:t>正文级别 4</a:t>
            </a:r>
          </a:p>
          <a:p>
            <a:pPr lvl="4"/>
            <a:r>
              <a:t>正文级别 5</a:t>
            </a:r>
          </a:p>
        </p:txBody>
      </p:sp>
      <p:sp>
        <p:nvSpPr>
          <p:cNvPr id="117" name="幻灯片编号"/>
          <p:cNvSpPr txBox="1">
            <a:spLocks noGrp="1"/>
          </p:cNvSpPr>
          <p:nvPr>
            <p:ph type="sldNum" sz="quarter" idx="2"/>
          </p:nvPr>
        </p:nvSpPr>
        <p:spPr>
          <a:xfrm>
            <a:off x="17475200" y="12616181"/>
            <a:ext cx="5689600" cy="649447"/>
          </a:xfrm>
          <a:prstGeom prst="rect">
            <a:avLst/>
          </a:prstGeom>
        </p:spPr>
        <p:txBody>
          <a:bodyPr wrap="square" lIns="121919" tIns="121919" rIns="121919" bIns="121919" anchor="ctr"/>
          <a:lstStyle>
            <a:lvl1pPr algn="r" defTabSz="2438400">
              <a:defRPr sz="3200">
                <a:solidFill>
                  <a:srgbClr val="888888"/>
                </a:solidFill>
                <a:latin typeface="Calibri" panose="020F0502020204030204"/>
                <a:ea typeface="Calibri" panose="020F0502020204030204"/>
                <a:cs typeface="Calibri" panose="020F0502020204030204"/>
                <a:sym typeface="Calibri" panose="020F0502020204030204"/>
              </a:defRPr>
            </a:lvl1pPr>
          </a:lstStyle>
          <a:p>
            <a:fld id="{86CB4B4D-7CA3-9044-876B-883B54F8677D}" type="slidenum">
              <a:rPr/>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ull Image">
    <p:bg>
      <p:bgPr>
        <a:solidFill>
          <a:srgbClr val="F4F5FC"/>
        </a:solidFill>
        <a:effectLst/>
      </p:bgPr>
    </p:bg>
    <p:spTree>
      <p:nvGrpSpPr>
        <p:cNvPr id="1" name=""/>
        <p:cNvGrpSpPr/>
        <p:nvPr/>
      </p:nvGrpSpPr>
      <p:grpSpPr>
        <a:xfrm>
          <a:off x="0" y="0"/>
          <a:ext cx="0" cy="0"/>
          <a:chOff x="0" y="0"/>
          <a:chExt cx="0" cy="0"/>
        </a:xfrm>
      </p:grpSpPr>
      <p:sp>
        <p:nvSpPr>
          <p:cNvPr id="124" name="图像"/>
          <p:cNvSpPr>
            <a:spLocks noGrp="1"/>
          </p:cNvSpPr>
          <p:nvPr>
            <p:ph type="pic" idx="21"/>
          </p:nvPr>
        </p:nvSpPr>
        <p:spPr>
          <a:xfrm>
            <a:off x="0" y="0"/>
            <a:ext cx="24384000" cy="13716000"/>
          </a:xfrm>
          <a:prstGeom prst="rect">
            <a:avLst/>
          </a:prstGeom>
        </p:spPr>
        <p:txBody>
          <a:bodyPr lIns="91439" tIns="45719" rIns="91439" bIns="45719" anchor="t">
            <a:noAutofit/>
          </a:bodyPr>
          <a:lstStyle/>
          <a:p/>
        </p:txBody>
      </p:sp>
      <p:sp>
        <p:nvSpPr>
          <p:cNvPr id="125" name="幻灯片编号"/>
          <p:cNvSpPr>
            <a:spLocks noGrp="1"/>
          </p:cNvSpPr>
          <p:nvPr>
            <p:ph type="sldNum" sz="quarter" idx="2"/>
          </p:nvPr>
        </p:nvSpPr>
        <p:spPr>
          <a:xfrm>
            <a:off x="22108349" y="11807825"/>
            <a:ext cx="1" cy="1270000"/>
          </a:xfrm>
          <a:custGeom>
            <a:avLst/>
            <a:gdLst/>
            <a:ahLst/>
            <a:cxnLst>
              <a:cxn ang="0">
                <a:pos x="wd2" y="hd2"/>
              </a:cxn>
              <a:cxn ang="5400000">
                <a:pos x="wd2" y="hd2"/>
              </a:cxn>
              <a:cxn ang="10800000">
                <a:pos x="wd2" y="hd2"/>
              </a:cxn>
              <a:cxn ang="16200000">
                <a:pos x="wd2" y="hd2"/>
              </a:cxn>
            </a:cxnLst>
            <a:rect l="0" t="0" r="r" b="b"/>
            <a:pathLst>
              <a:path h="21600" extrusionOk="0">
                <a:moveTo>
                  <a:pt x="0" y="0"/>
                </a:moveTo>
                <a:lnTo>
                  <a:pt x="0" y="0"/>
                </a:lnTo>
                <a:lnTo>
                  <a:pt x="0" y="21600"/>
                </a:lnTo>
                <a:lnTo>
                  <a:pt x="0" y="21600"/>
                </a:lnTo>
                <a:close/>
              </a:path>
            </a:pathLst>
          </a:custGeom>
        </p:spPr>
        <p:txBody>
          <a:bodyPr wrap="square" lIns="91439" tIns="91439" rIns="91439" bIns="91439" anchor="ctr"/>
          <a:lstStyle>
            <a:lvl1pPr algn="r" defTabSz="1828800">
              <a:defRPr sz="2000">
                <a:solidFill>
                  <a:srgbClr val="778496"/>
                </a:solidFill>
                <a:latin typeface="Helvetica"/>
                <a:ea typeface="Helvetica"/>
                <a:cs typeface="Helvetica"/>
                <a:sym typeface="Helvetica"/>
              </a:defRPr>
            </a:lvl1pPr>
          </a:lstStyle>
          <a:p>
            <a:fld id="{86CB4B4D-7CA3-9044-876B-883B54F8677D}" type="slidenum">
              <a:rPr/>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Slide">
    <p:bg>
      <p:bgPr>
        <a:solidFill>
          <a:srgbClr val="F4F5FC"/>
        </a:solidFill>
        <a:effectLst/>
      </p:bgPr>
    </p:bg>
    <p:spTree>
      <p:nvGrpSpPr>
        <p:cNvPr id="1" name=""/>
        <p:cNvGrpSpPr/>
        <p:nvPr/>
      </p:nvGrpSpPr>
      <p:grpSpPr>
        <a:xfrm>
          <a:off x="0" y="0"/>
          <a:ext cx="0" cy="0"/>
          <a:chOff x="0" y="0"/>
          <a:chExt cx="0" cy="0"/>
        </a:xfrm>
      </p:grpSpPr>
      <p:sp>
        <p:nvSpPr>
          <p:cNvPr id="132" name="幻灯片编号"/>
          <p:cNvSpPr>
            <a:spLocks noGrp="1"/>
          </p:cNvSpPr>
          <p:nvPr>
            <p:ph type="sldNum" sz="quarter" idx="2"/>
          </p:nvPr>
        </p:nvSpPr>
        <p:spPr>
          <a:xfrm>
            <a:off x="22108349" y="11807825"/>
            <a:ext cx="1" cy="1270000"/>
          </a:xfrm>
          <a:custGeom>
            <a:avLst/>
            <a:gdLst/>
            <a:ahLst/>
            <a:cxnLst>
              <a:cxn ang="0">
                <a:pos x="wd2" y="hd2"/>
              </a:cxn>
              <a:cxn ang="5400000">
                <a:pos x="wd2" y="hd2"/>
              </a:cxn>
              <a:cxn ang="10800000">
                <a:pos x="wd2" y="hd2"/>
              </a:cxn>
              <a:cxn ang="16200000">
                <a:pos x="wd2" y="hd2"/>
              </a:cxn>
            </a:cxnLst>
            <a:rect l="0" t="0" r="r" b="b"/>
            <a:pathLst>
              <a:path h="21600" extrusionOk="0">
                <a:moveTo>
                  <a:pt x="0" y="0"/>
                </a:moveTo>
                <a:lnTo>
                  <a:pt x="0" y="0"/>
                </a:lnTo>
                <a:lnTo>
                  <a:pt x="0" y="21600"/>
                </a:lnTo>
                <a:lnTo>
                  <a:pt x="0" y="21600"/>
                </a:lnTo>
                <a:close/>
              </a:path>
            </a:pathLst>
          </a:custGeom>
        </p:spPr>
        <p:txBody>
          <a:bodyPr wrap="square" lIns="91439" tIns="91439" rIns="91439" bIns="91439" anchor="ctr"/>
          <a:lstStyle>
            <a:lvl1pPr algn="r" defTabSz="1828800">
              <a:defRPr sz="2000">
                <a:solidFill>
                  <a:srgbClr val="778496"/>
                </a:solidFill>
                <a:latin typeface="Helvetica"/>
                <a:ea typeface="Helvetica"/>
                <a:cs typeface="Helvetica"/>
                <a:sym typeface="Helvetica"/>
              </a:defRPr>
            </a:lvl1pPr>
          </a:lstStyle>
          <a:p>
            <a:fld id="{86CB4B4D-7CA3-9044-876B-883B54F8677D}" type="slidenum">
              <a:rPr/>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Main_Slide">
    <p:spTree>
      <p:nvGrpSpPr>
        <p:cNvPr id="1" name=""/>
        <p:cNvGrpSpPr/>
        <p:nvPr/>
      </p:nvGrpSpPr>
      <p:grpSpPr>
        <a:xfrm>
          <a:off x="0" y="0"/>
          <a:ext cx="0" cy="0"/>
          <a:chOff x="0" y="0"/>
          <a:chExt cx="0" cy="0"/>
        </a:xfrm>
      </p:grpSpPr>
      <p:sp>
        <p:nvSpPr>
          <p:cNvPr id="139" name="矩形"/>
          <p:cNvSpPr/>
          <p:nvPr/>
        </p:nvSpPr>
        <p:spPr>
          <a:xfrm>
            <a:off x="-12703" y="-1"/>
            <a:ext cx="24409406" cy="1269804"/>
          </a:xfrm>
          <a:prstGeom prst="rect">
            <a:avLst/>
          </a:prstGeom>
          <a:solidFill>
            <a:srgbClr val="3A3947"/>
          </a:solidFill>
          <a:ln w="12700">
            <a:miter lim="400000"/>
          </a:ln>
        </p:spPr>
        <p:txBody>
          <a:bodyPr lIns="50800" tIns="50800" rIns="50800" bIns="50800" anchor="ctr"/>
          <a:lstStyle/>
          <a:p>
            <a:pPr>
              <a:defRPr sz="3200" b="0">
                <a:latin typeface="Helvetica Light"/>
                <a:ea typeface="Helvetica Light"/>
                <a:cs typeface="Helvetica Light"/>
                <a:sym typeface="Helvetica Light"/>
              </a:defRPr>
            </a:pPr>
          </a:p>
        </p:txBody>
      </p:sp>
      <p:sp>
        <p:nvSpPr>
          <p:cNvPr id="140" name="矩形"/>
          <p:cNvSpPr/>
          <p:nvPr/>
        </p:nvSpPr>
        <p:spPr>
          <a:xfrm rot="10800000">
            <a:off x="10387255" y="1269273"/>
            <a:ext cx="1806921" cy="119697"/>
          </a:xfrm>
          <a:prstGeom prst="rect">
            <a:avLst/>
          </a:prstGeom>
          <a:solidFill>
            <a:srgbClr val="00B0FF"/>
          </a:solidFill>
          <a:ln w="12700">
            <a:miter lim="400000"/>
          </a:ln>
        </p:spPr>
        <p:txBody>
          <a:bodyPr lIns="50800" tIns="50800" rIns="50800" bIns="50800" anchor="ctr"/>
          <a:lstStyle/>
          <a:p>
            <a:pPr>
              <a:defRPr sz="3200" b="0">
                <a:latin typeface="Helvetica Light"/>
                <a:ea typeface="Helvetica Light"/>
                <a:cs typeface="Helvetica Light"/>
                <a:sym typeface="Helvetica Light"/>
              </a:defRPr>
            </a:pPr>
          </a:p>
        </p:txBody>
      </p:sp>
      <p:sp>
        <p:nvSpPr>
          <p:cNvPr id="141" name="矩形"/>
          <p:cNvSpPr/>
          <p:nvPr/>
        </p:nvSpPr>
        <p:spPr>
          <a:xfrm rot="10800000">
            <a:off x="8585091" y="1269273"/>
            <a:ext cx="1806921" cy="119697"/>
          </a:xfrm>
          <a:prstGeom prst="rect">
            <a:avLst/>
          </a:prstGeom>
          <a:solidFill>
            <a:srgbClr val="F23E5C"/>
          </a:solidFill>
          <a:ln w="12700">
            <a:miter lim="400000"/>
          </a:ln>
        </p:spPr>
        <p:txBody>
          <a:bodyPr lIns="50800" tIns="50800" rIns="50800" bIns="50800" anchor="ctr"/>
          <a:lstStyle/>
          <a:p>
            <a:pPr>
              <a:defRPr sz="3200" b="0">
                <a:latin typeface="Helvetica Light"/>
                <a:ea typeface="Helvetica Light"/>
                <a:cs typeface="Helvetica Light"/>
                <a:sym typeface="Helvetica Light"/>
              </a:defRPr>
            </a:pPr>
          </a:p>
        </p:txBody>
      </p:sp>
      <p:sp>
        <p:nvSpPr>
          <p:cNvPr id="142" name="矩形"/>
          <p:cNvSpPr/>
          <p:nvPr/>
        </p:nvSpPr>
        <p:spPr>
          <a:xfrm rot="10800000">
            <a:off x="12189662" y="1269273"/>
            <a:ext cx="1806921" cy="119697"/>
          </a:xfrm>
          <a:prstGeom prst="rect">
            <a:avLst/>
          </a:prstGeom>
          <a:solidFill>
            <a:srgbClr val="FFCD40"/>
          </a:solidFill>
          <a:ln w="12700">
            <a:miter lim="400000"/>
          </a:ln>
        </p:spPr>
        <p:txBody>
          <a:bodyPr lIns="50800" tIns="50800" rIns="50800" bIns="50800" anchor="ctr"/>
          <a:lstStyle/>
          <a:p>
            <a:pPr>
              <a:defRPr sz="3200" b="0">
                <a:latin typeface="Helvetica Light"/>
                <a:ea typeface="Helvetica Light"/>
                <a:cs typeface="Helvetica Light"/>
                <a:sym typeface="Helvetica Light"/>
              </a:defRPr>
            </a:pPr>
          </a:p>
        </p:txBody>
      </p:sp>
      <p:sp>
        <p:nvSpPr>
          <p:cNvPr id="143" name="矩形"/>
          <p:cNvSpPr/>
          <p:nvPr/>
        </p:nvSpPr>
        <p:spPr>
          <a:xfrm rot="10800000">
            <a:off x="6782846" y="1269273"/>
            <a:ext cx="1806921" cy="119697"/>
          </a:xfrm>
          <a:prstGeom prst="rect">
            <a:avLst/>
          </a:prstGeom>
          <a:solidFill>
            <a:srgbClr val="26C6DA"/>
          </a:solidFill>
          <a:ln w="12700">
            <a:miter lim="400000"/>
          </a:ln>
        </p:spPr>
        <p:txBody>
          <a:bodyPr lIns="50800" tIns="50800" rIns="50800" bIns="50800" anchor="ctr"/>
          <a:lstStyle/>
          <a:p>
            <a:pPr>
              <a:defRPr sz="3200" b="0">
                <a:latin typeface="Helvetica Light"/>
                <a:ea typeface="Helvetica Light"/>
                <a:cs typeface="Helvetica Light"/>
                <a:sym typeface="Helvetica Light"/>
              </a:defRPr>
            </a:pPr>
          </a:p>
        </p:txBody>
      </p:sp>
      <p:sp>
        <p:nvSpPr>
          <p:cNvPr id="144" name="矩形"/>
          <p:cNvSpPr/>
          <p:nvPr/>
        </p:nvSpPr>
        <p:spPr>
          <a:xfrm rot="10800000">
            <a:off x="13991828" y="1269273"/>
            <a:ext cx="1806921" cy="119697"/>
          </a:xfrm>
          <a:prstGeom prst="rect">
            <a:avLst/>
          </a:prstGeom>
          <a:solidFill>
            <a:srgbClr val="7E57C1"/>
          </a:solidFill>
          <a:ln w="12700">
            <a:miter lim="400000"/>
          </a:ln>
        </p:spPr>
        <p:txBody>
          <a:bodyPr lIns="50800" tIns="50800" rIns="50800" bIns="50800" anchor="ctr"/>
          <a:lstStyle/>
          <a:p>
            <a:pPr>
              <a:defRPr sz="3200" b="0">
                <a:latin typeface="Helvetica Light"/>
                <a:ea typeface="Helvetica Light"/>
                <a:cs typeface="Helvetica Light"/>
                <a:sym typeface="Helvetica Light"/>
              </a:defRPr>
            </a:pPr>
          </a:p>
        </p:txBody>
      </p:sp>
      <p:sp>
        <p:nvSpPr>
          <p:cNvPr id="145" name="矩形"/>
          <p:cNvSpPr/>
          <p:nvPr/>
        </p:nvSpPr>
        <p:spPr>
          <a:xfrm rot="10800000">
            <a:off x="15794234" y="1269273"/>
            <a:ext cx="1806921" cy="119697"/>
          </a:xfrm>
          <a:prstGeom prst="rect">
            <a:avLst/>
          </a:prstGeom>
          <a:solidFill>
            <a:srgbClr val="EC7825"/>
          </a:solidFill>
          <a:ln w="12700">
            <a:miter lim="400000"/>
          </a:ln>
        </p:spPr>
        <p:txBody>
          <a:bodyPr lIns="50800" tIns="50800" rIns="50800" bIns="50800" anchor="ctr"/>
          <a:lstStyle/>
          <a:p>
            <a:pPr>
              <a:defRPr sz="3200" b="0">
                <a:latin typeface="Helvetica Light"/>
                <a:ea typeface="Helvetica Light"/>
                <a:cs typeface="Helvetica Light"/>
                <a:sym typeface="Helvetica Light"/>
              </a:defRPr>
            </a:pPr>
          </a:p>
        </p:txBody>
      </p:sp>
      <p:sp>
        <p:nvSpPr>
          <p:cNvPr id="146" name="标题文本"/>
          <p:cNvSpPr txBox="1">
            <a:spLocks noGrp="1"/>
          </p:cNvSpPr>
          <p:nvPr>
            <p:ph type="title" hasCustomPrompt="1"/>
          </p:nvPr>
        </p:nvSpPr>
        <p:spPr>
          <a:xfrm>
            <a:off x="1689018" y="0"/>
            <a:ext cx="21005803" cy="1269801"/>
          </a:xfrm>
          <a:prstGeom prst="rect">
            <a:avLst/>
          </a:prstGeom>
        </p:spPr>
        <p:txBody>
          <a:bodyPr lIns="0" tIns="0" rIns="0" bIns="0"/>
          <a:lstStyle>
            <a:lvl1pPr>
              <a:defRPr sz="4000">
                <a:solidFill>
                  <a:srgbClr val="DCDEE0"/>
                </a:solidFill>
                <a:latin typeface="Helvetica Light"/>
                <a:ea typeface="Helvetica Light"/>
                <a:cs typeface="Helvetica Light"/>
                <a:sym typeface="Helvetica Light"/>
              </a:defRPr>
            </a:lvl1pPr>
          </a:lstStyle>
          <a:p>
            <a:r>
              <a:t>标题文本</a:t>
            </a:r>
          </a:p>
        </p:txBody>
      </p:sp>
      <p:sp>
        <p:nvSpPr>
          <p:cNvPr id="147" name="幻灯片编号"/>
          <p:cNvSpPr txBox="1">
            <a:spLocks noGrp="1"/>
          </p:cNvSpPr>
          <p:nvPr>
            <p:ph type="sldNum" sz="quarter" idx="2"/>
          </p:nvPr>
        </p:nvSpPr>
        <p:spPr>
          <a:xfrm>
            <a:off x="17475200" y="11841480"/>
            <a:ext cx="5689600" cy="269241"/>
          </a:xfrm>
          <a:prstGeom prst="rect">
            <a:avLst/>
          </a:prstGeom>
        </p:spPr>
        <p:txBody>
          <a:bodyPr wrap="square" lIns="45719" tIns="45719" rIns="45719" bIns="45719" anchor="ctr"/>
          <a:lstStyle>
            <a:lvl1pPr algn="r">
              <a:defRPr sz="1200">
                <a:latin typeface="Helvetica Light"/>
                <a:ea typeface="Helvetica Light"/>
                <a:cs typeface="Helvetica Light"/>
                <a:sym typeface="Helvetica Light"/>
              </a:defRPr>
            </a:lvl1pPr>
          </a:lstStyle>
          <a:p>
            <a:fld id="{86CB4B4D-7CA3-9044-876B-883B54F8677D}" type="slidenum">
              <a:rPr/>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Header Image">
    <p:bg>
      <p:bgPr>
        <a:solidFill>
          <a:srgbClr val="F4F5FC"/>
        </a:solidFill>
        <a:effectLst/>
      </p:bgPr>
    </p:bg>
    <p:spTree>
      <p:nvGrpSpPr>
        <p:cNvPr id="1" name=""/>
        <p:cNvGrpSpPr/>
        <p:nvPr/>
      </p:nvGrpSpPr>
      <p:grpSpPr>
        <a:xfrm>
          <a:off x="0" y="0"/>
          <a:ext cx="0" cy="0"/>
          <a:chOff x="0" y="0"/>
          <a:chExt cx="0" cy="0"/>
        </a:xfrm>
      </p:grpSpPr>
      <p:sp>
        <p:nvSpPr>
          <p:cNvPr id="154" name="图像"/>
          <p:cNvSpPr>
            <a:spLocks noGrp="1"/>
          </p:cNvSpPr>
          <p:nvPr>
            <p:ph type="pic" idx="21"/>
          </p:nvPr>
        </p:nvSpPr>
        <p:spPr>
          <a:xfrm>
            <a:off x="0" y="0"/>
            <a:ext cx="24384000" cy="6858000"/>
          </a:xfrm>
          <a:prstGeom prst="rect">
            <a:avLst/>
          </a:prstGeom>
        </p:spPr>
        <p:txBody>
          <a:bodyPr lIns="91439" tIns="45719" rIns="91439" bIns="45719" anchor="t">
            <a:noAutofit/>
          </a:bodyPr>
          <a:lstStyle/>
          <a:p/>
        </p:txBody>
      </p:sp>
      <p:sp>
        <p:nvSpPr>
          <p:cNvPr id="155" name="幻灯片编号"/>
          <p:cNvSpPr>
            <a:spLocks noGrp="1"/>
          </p:cNvSpPr>
          <p:nvPr>
            <p:ph type="sldNum" sz="quarter" idx="2"/>
          </p:nvPr>
        </p:nvSpPr>
        <p:spPr>
          <a:xfrm>
            <a:off x="22108352" y="11807825"/>
            <a:ext cx="1" cy="1270000"/>
          </a:xfrm>
          <a:custGeom>
            <a:avLst/>
            <a:gdLst/>
            <a:ahLst/>
            <a:cxnLst>
              <a:cxn ang="0">
                <a:pos x="wd2" y="hd2"/>
              </a:cxn>
              <a:cxn ang="5400000">
                <a:pos x="wd2" y="hd2"/>
              </a:cxn>
              <a:cxn ang="10800000">
                <a:pos x="wd2" y="hd2"/>
              </a:cxn>
              <a:cxn ang="16200000">
                <a:pos x="wd2" y="hd2"/>
              </a:cxn>
            </a:cxnLst>
            <a:rect l="0" t="0" r="r" b="b"/>
            <a:pathLst>
              <a:path h="21600" extrusionOk="0">
                <a:moveTo>
                  <a:pt x="0" y="0"/>
                </a:moveTo>
                <a:lnTo>
                  <a:pt x="0" y="0"/>
                </a:lnTo>
                <a:lnTo>
                  <a:pt x="0" y="21600"/>
                </a:lnTo>
                <a:lnTo>
                  <a:pt x="0" y="21600"/>
                </a:lnTo>
                <a:close/>
              </a:path>
            </a:pathLst>
          </a:custGeom>
        </p:spPr>
        <p:txBody>
          <a:bodyPr wrap="square" lIns="91436" tIns="91436" rIns="91436" bIns="91436" anchor="ctr"/>
          <a:lstStyle>
            <a:lvl1pPr algn="r" defTabSz="1828800">
              <a:defRPr sz="2000">
                <a:solidFill>
                  <a:srgbClr val="778496"/>
                </a:solidFill>
                <a:latin typeface="Helvetica"/>
                <a:ea typeface="Helvetica"/>
                <a:cs typeface="Helvetica"/>
                <a:sym typeface="Helvetica"/>
              </a:defRPr>
            </a:lvl1pPr>
          </a:lstStyle>
          <a:p>
            <a:fld id="{86CB4B4D-7CA3-9044-876B-883B54F8677D}" type="slidenum">
              <a:rPr/>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Header Image">
    <p:bg>
      <p:bgPr>
        <a:solidFill>
          <a:srgbClr val="F4F5FC"/>
        </a:solidFill>
        <a:effectLst/>
      </p:bgPr>
    </p:bg>
    <p:spTree>
      <p:nvGrpSpPr>
        <p:cNvPr id="1" name=""/>
        <p:cNvGrpSpPr/>
        <p:nvPr/>
      </p:nvGrpSpPr>
      <p:grpSpPr>
        <a:xfrm>
          <a:off x="0" y="0"/>
          <a:ext cx="0" cy="0"/>
          <a:chOff x="0" y="0"/>
          <a:chExt cx="0" cy="0"/>
        </a:xfrm>
      </p:grpSpPr>
      <p:sp>
        <p:nvSpPr>
          <p:cNvPr id="162" name="图像"/>
          <p:cNvSpPr>
            <a:spLocks noGrp="1"/>
          </p:cNvSpPr>
          <p:nvPr>
            <p:ph type="pic" idx="21"/>
          </p:nvPr>
        </p:nvSpPr>
        <p:spPr>
          <a:xfrm>
            <a:off x="0" y="0"/>
            <a:ext cx="24384000" cy="6858000"/>
          </a:xfrm>
          <a:prstGeom prst="rect">
            <a:avLst/>
          </a:prstGeom>
        </p:spPr>
        <p:txBody>
          <a:bodyPr lIns="91439" tIns="45719" rIns="91439" bIns="45719" anchor="t">
            <a:noAutofit/>
          </a:bodyPr>
          <a:lstStyle/>
          <a:p/>
        </p:txBody>
      </p:sp>
      <p:sp>
        <p:nvSpPr>
          <p:cNvPr id="163" name="幻灯片编号"/>
          <p:cNvSpPr>
            <a:spLocks noGrp="1"/>
          </p:cNvSpPr>
          <p:nvPr>
            <p:ph type="sldNum" sz="quarter" idx="2"/>
          </p:nvPr>
        </p:nvSpPr>
        <p:spPr>
          <a:xfrm>
            <a:off x="22108349" y="11807825"/>
            <a:ext cx="1" cy="1270000"/>
          </a:xfrm>
          <a:custGeom>
            <a:avLst/>
            <a:gdLst/>
            <a:ahLst/>
            <a:cxnLst>
              <a:cxn ang="0">
                <a:pos x="wd2" y="hd2"/>
              </a:cxn>
              <a:cxn ang="5400000">
                <a:pos x="wd2" y="hd2"/>
              </a:cxn>
              <a:cxn ang="10800000">
                <a:pos x="wd2" y="hd2"/>
              </a:cxn>
              <a:cxn ang="16200000">
                <a:pos x="wd2" y="hd2"/>
              </a:cxn>
            </a:cxnLst>
            <a:rect l="0" t="0" r="r" b="b"/>
            <a:pathLst>
              <a:path h="21600" extrusionOk="0">
                <a:moveTo>
                  <a:pt x="0" y="0"/>
                </a:moveTo>
                <a:lnTo>
                  <a:pt x="0" y="0"/>
                </a:lnTo>
                <a:lnTo>
                  <a:pt x="0" y="21600"/>
                </a:lnTo>
                <a:lnTo>
                  <a:pt x="0" y="21600"/>
                </a:lnTo>
                <a:close/>
              </a:path>
            </a:pathLst>
          </a:custGeom>
        </p:spPr>
        <p:txBody>
          <a:bodyPr wrap="square" lIns="91439" tIns="91439" rIns="91439" bIns="91439" anchor="ctr"/>
          <a:lstStyle>
            <a:lvl1pPr algn="r" defTabSz="1828800">
              <a:defRPr sz="2000">
                <a:solidFill>
                  <a:srgbClr val="778496"/>
                </a:solidFill>
                <a:latin typeface="Helvetica"/>
                <a:ea typeface="Helvetica"/>
                <a:cs typeface="Helvetica"/>
                <a:sym typeface="Helvetica"/>
              </a:defRPr>
            </a:lvl1pPr>
          </a:lstStyle>
          <a:p>
            <a:fld id="{86CB4B4D-7CA3-9044-876B-883B54F8677D}" type="slidenum">
              <a:rPr/>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标题和内容">
    <p:bg>
      <p:bgPr>
        <a:solidFill>
          <a:srgbClr val="F4F5FC"/>
        </a:solidFill>
        <a:effectLst/>
      </p:bgPr>
    </p:bg>
    <p:spTree>
      <p:nvGrpSpPr>
        <p:cNvPr id="1" name=""/>
        <p:cNvGrpSpPr/>
        <p:nvPr/>
      </p:nvGrpSpPr>
      <p:grpSpPr>
        <a:xfrm>
          <a:off x="0" y="0"/>
          <a:ext cx="0" cy="0"/>
          <a:chOff x="0" y="0"/>
          <a:chExt cx="0" cy="0"/>
        </a:xfrm>
      </p:grpSpPr>
      <p:sp>
        <p:nvSpPr>
          <p:cNvPr id="170" name="标题文本"/>
          <p:cNvSpPr txBox="1">
            <a:spLocks noGrp="1"/>
          </p:cNvSpPr>
          <p:nvPr>
            <p:ph type="title" hasCustomPrompt="1"/>
          </p:nvPr>
        </p:nvSpPr>
        <p:spPr>
          <a:xfrm>
            <a:off x="1219200" y="180976"/>
            <a:ext cx="21945600" cy="3016251"/>
          </a:xfrm>
          <a:prstGeom prst="rect">
            <a:avLst/>
          </a:prstGeom>
        </p:spPr>
        <p:txBody>
          <a:bodyPr lIns="91439" tIns="91439" rIns="91439" bIns="91439"/>
          <a:lstStyle>
            <a:lvl1pPr algn="l" defTabSz="1828800">
              <a:lnSpc>
                <a:spcPct val="90000"/>
              </a:lnSpc>
              <a:defRPr sz="8800">
                <a:solidFill>
                  <a:srgbClr val="333639"/>
                </a:solidFill>
                <a:latin typeface="Helvetica Light"/>
                <a:ea typeface="Helvetica Light"/>
                <a:cs typeface="Helvetica Light"/>
                <a:sym typeface="Helvetica Light"/>
              </a:defRPr>
            </a:lvl1pPr>
          </a:lstStyle>
          <a:p>
            <a:r>
              <a:t>标题文本</a:t>
            </a:r>
          </a:p>
        </p:txBody>
      </p:sp>
      <p:sp>
        <p:nvSpPr>
          <p:cNvPr id="171" name="正文级别 1…"/>
          <p:cNvSpPr txBox="1">
            <a:spLocks noGrp="1"/>
          </p:cNvSpPr>
          <p:nvPr>
            <p:ph type="body" idx="1" hasCustomPrompt="1"/>
          </p:nvPr>
        </p:nvSpPr>
        <p:spPr>
          <a:xfrm>
            <a:off x="1219200" y="3200400"/>
            <a:ext cx="21945600" cy="10515600"/>
          </a:xfrm>
          <a:prstGeom prst="rect">
            <a:avLst/>
          </a:prstGeom>
        </p:spPr>
        <p:txBody>
          <a:bodyPr lIns="91439" tIns="91439" rIns="91439" bIns="91439" anchor="t"/>
          <a:lstStyle>
            <a:lvl1pPr marL="457200" indent="-457200" defTabSz="1828800">
              <a:lnSpc>
                <a:spcPct val="90000"/>
              </a:lnSpc>
              <a:spcBef>
                <a:spcPts val="2000"/>
              </a:spcBef>
              <a:buSzTx/>
              <a:buNone/>
              <a:defRPr sz="5600">
                <a:solidFill>
                  <a:srgbClr val="333639"/>
                </a:solidFill>
                <a:latin typeface="Trebuchet MS" panose="020B0603020202020204"/>
                <a:ea typeface="Trebuchet MS" panose="020B0603020202020204"/>
                <a:cs typeface="Trebuchet MS" panose="020B0603020202020204"/>
                <a:sym typeface="Trebuchet MS" panose="020B0603020202020204"/>
              </a:defRPr>
            </a:lvl1pPr>
            <a:lvl2pPr marL="457200" indent="0" defTabSz="1828800">
              <a:lnSpc>
                <a:spcPct val="90000"/>
              </a:lnSpc>
              <a:spcBef>
                <a:spcPts val="2000"/>
              </a:spcBef>
              <a:buSzTx/>
              <a:buNone/>
              <a:defRPr sz="5600">
                <a:solidFill>
                  <a:srgbClr val="333639"/>
                </a:solidFill>
                <a:latin typeface="Trebuchet MS" panose="020B0603020202020204"/>
                <a:ea typeface="Trebuchet MS" panose="020B0603020202020204"/>
                <a:cs typeface="Trebuchet MS" panose="020B0603020202020204"/>
                <a:sym typeface="Trebuchet MS" panose="020B0603020202020204"/>
              </a:defRPr>
            </a:lvl2pPr>
            <a:lvl3pPr marL="457200" indent="457200" defTabSz="1828800">
              <a:lnSpc>
                <a:spcPct val="90000"/>
              </a:lnSpc>
              <a:spcBef>
                <a:spcPts val="2000"/>
              </a:spcBef>
              <a:buSzTx/>
              <a:buNone/>
              <a:defRPr sz="5600">
                <a:solidFill>
                  <a:srgbClr val="333639"/>
                </a:solidFill>
                <a:latin typeface="Trebuchet MS" panose="020B0603020202020204"/>
                <a:ea typeface="Trebuchet MS" panose="020B0603020202020204"/>
                <a:cs typeface="Trebuchet MS" panose="020B0603020202020204"/>
                <a:sym typeface="Trebuchet MS" panose="020B0603020202020204"/>
              </a:defRPr>
            </a:lvl3pPr>
            <a:lvl4pPr marL="457200" indent="914400" defTabSz="1828800">
              <a:lnSpc>
                <a:spcPct val="90000"/>
              </a:lnSpc>
              <a:spcBef>
                <a:spcPts val="2000"/>
              </a:spcBef>
              <a:buSzTx/>
              <a:buNone/>
              <a:defRPr sz="5600">
                <a:solidFill>
                  <a:srgbClr val="333639"/>
                </a:solidFill>
                <a:latin typeface="Trebuchet MS" panose="020B0603020202020204"/>
                <a:ea typeface="Trebuchet MS" panose="020B0603020202020204"/>
                <a:cs typeface="Trebuchet MS" panose="020B0603020202020204"/>
                <a:sym typeface="Trebuchet MS" panose="020B0603020202020204"/>
              </a:defRPr>
            </a:lvl4pPr>
            <a:lvl5pPr marL="457200" indent="1371600" defTabSz="1828800">
              <a:lnSpc>
                <a:spcPct val="90000"/>
              </a:lnSpc>
              <a:spcBef>
                <a:spcPts val="2000"/>
              </a:spcBef>
              <a:buSzTx/>
              <a:buNone/>
              <a:defRPr sz="5600">
                <a:solidFill>
                  <a:srgbClr val="333639"/>
                </a:solidFill>
                <a:latin typeface="Trebuchet MS" panose="020B0603020202020204"/>
                <a:ea typeface="Trebuchet MS" panose="020B0603020202020204"/>
                <a:cs typeface="Trebuchet MS" panose="020B0603020202020204"/>
                <a:sym typeface="Trebuchet MS" panose="020B0603020202020204"/>
              </a:defRPr>
            </a:lvl5pPr>
          </a:lstStyle>
          <a:p>
            <a:r>
              <a:t>正文级别 1</a:t>
            </a:r>
          </a:p>
          <a:p>
            <a:pPr lvl="1"/>
            <a:r>
              <a:t>正文级别 2</a:t>
            </a:r>
          </a:p>
          <a:p>
            <a:pPr lvl="2"/>
            <a:r>
              <a:t>正文级别 3</a:t>
            </a:r>
          </a:p>
          <a:p>
            <a:pPr lvl="3"/>
            <a:r>
              <a:t>正文级别 4</a:t>
            </a:r>
          </a:p>
          <a:p>
            <a:pPr lvl="4"/>
            <a:r>
              <a:t>正文级别 5</a:t>
            </a:r>
          </a:p>
        </p:txBody>
      </p:sp>
      <p:sp>
        <p:nvSpPr>
          <p:cNvPr id="172" name="幻灯片编号"/>
          <p:cNvSpPr>
            <a:spLocks noGrp="1"/>
          </p:cNvSpPr>
          <p:nvPr>
            <p:ph type="sldNum" sz="quarter" idx="2"/>
          </p:nvPr>
        </p:nvSpPr>
        <p:spPr>
          <a:xfrm>
            <a:off x="22107526" y="11806237"/>
            <a:ext cx="1" cy="1270001"/>
          </a:xfrm>
          <a:custGeom>
            <a:avLst/>
            <a:gdLst/>
            <a:ahLst/>
            <a:cxnLst>
              <a:cxn ang="0">
                <a:pos x="wd2" y="hd2"/>
              </a:cxn>
              <a:cxn ang="5400000">
                <a:pos x="wd2" y="hd2"/>
              </a:cxn>
              <a:cxn ang="10800000">
                <a:pos x="wd2" y="hd2"/>
              </a:cxn>
              <a:cxn ang="16200000">
                <a:pos x="wd2" y="hd2"/>
              </a:cxn>
            </a:cxnLst>
            <a:rect l="0" t="0" r="r" b="b"/>
            <a:pathLst>
              <a:path h="21600" extrusionOk="0">
                <a:moveTo>
                  <a:pt x="0" y="0"/>
                </a:moveTo>
                <a:lnTo>
                  <a:pt x="0" y="0"/>
                </a:lnTo>
                <a:lnTo>
                  <a:pt x="0" y="21600"/>
                </a:lnTo>
                <a:lnTo>
                  <a:pt x="0" y="21600"/>
                </a:lnTo>
                <a:close/>
              </a:path>
            </a:pathLst>
          </a:custGeom>
        </p:spPr>
        <p:txBody>
          <a:bodyPr wrap="square" lIns="91439" tIns="91439" rIns="91439" bIns="91439" anchor="ctr"/>
          <a:lstStyle>
            <a:lvl1pPr algn="r" defTabSz="1828800">
              <a:defRPr sz="2000">
                <a:solidFill>
                  <a:srgbClr val="778496"/>
                </a:solidFill>
                <a:latin typeface="苹方 常规" panose="020B0300000000000000" charset="-122"/>
                <a:ea typeface="苹方 常规" panose="020B0300000000000000" charset="-122"/>
                <a:cs typeface="苹方 常规" panose="020B0300000000000000" charset="-122"/>
                <a:sym typeface="苹方 常规" panose="020B0300000000000000" charset="-122"/>
              </a:defRPr>
            </a:lvl1pPr>
          </a:lstStyle>
          <a:p>
            <a:fld id="{86CB4B4D-7CA3-9044-876B-883B54F8677D}" type="slidenum">
              <a:rPr/>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0" name="图像"/>
          <p:cNvSpPr>
            <a:spLocks noGrp="1"/>
          </p:cNvSpPr>
          <p:nvPr>
            <p:ph type="pic" idx="21"/>
          </p:nvPr>
        </p:nvSpPr>
        <p:spPr>
          <a:xfrm>
            <a:off x="3125968" y="-393700"/>
            <a:ext cx="18135601" cy="12090400"/>
          </a:xfrm>
          <a:prstGeom prst="rect">
            <a:avLst/>
          </a:prstGeom>
        </p:spPr>
        <p:txBody>
          <a:bodyPr lIns="91439" tIns="45719" rIns="91439" bIns="45719" anchor="t">
            <a:noAutofit/>
          </a:bodyPr>
          <a:lstStyle/>
          <a:p/>
        </p:txBody>
      </p:sp>
      <p:sp>
        <p:nvSpPr>
          <p:cNvPr id="21" name="标题文本"/>
          <p:cNvSpPr txBox="1">
            <a:spLocks noGrp="1"/>
          </p:cNvSpPr>
          <p:nvPr>
            <p:ph type="title" hasCustomPrompt="1"/>
          </p:nvPr>
        </p:nvSpPr>
        <p:spPr>
          <a:xfrm>
            <a:off x="635000" y="9512300"/>
            <a:ext cx="23114000" cy="2006600"/>
          </a:xfrm>
          <a:prstGeom prst="rect">
            <a:avLst/>
          </a:prstGeom>
        </p:spPr>
        <p:txBody>
          <a:bodyPr anchor="b"/>
          <a:lstStyle/>
          <a:p>
            <a:r>
              <a:t>标题文本</a:t>
            </a:r>
          </a:p>
        </p:txBody>
      </p:sp>
      <p:sp>
        <p:nvSpPr>
          <p:cNvPr id="22" name="正文级别 1…"/>
          <p:cNvSpPr txBox="1">
            <a:spLocks noGrp="1"/>
          </p:cNvSpPr>
          <p:nvPr>
            <p:ph type="body" sz="quarter" idx="1" hasCustomPrompt="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正文级别 1</a:t>
            </a:r>
          </a:p>
          <a:p>
            <a:pPr lvl="1"/>
            <a:r>
              <a:t>正文级别 2</a:t>
            </a:r>
          </a:p>
          <a:p>
            <a:pPr lvl="2"/>
            <a:r>
              <a:t>正文级别 3</a:t>
            </a:r>
          </a:p>
          <a:p>
            <a:pPr lvl="3"/>
            <a:r>
              <a:t>正文级别 4</a:t>
            </a:r>
          </a:p>
          <a:p>
            <a:pPr lvl="4"/>
            <a:r>
              <a:t>正文级别 5</a:t>
            </a:r>
          </a:p>
        </p:txBody>
      </p:sp>
      <p:sp>
        <p:nvSpPr>
          <p:cNvPr id="23"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标题与副标题">
    <p:spTree>
      <p:nvGrpSpPr>
        <p:cNvPr id="1" name=""/>
        <p:cNvGrpSpPr/>
        <p:nvPr/>
      </p:nvGrpSpPr>
      <p:grpSpPr>
        <a:xfrm>
          <a:off x="0" y="0"/>
          <a:ext cx="0" cy="0"/>
          <a:chOff x="0" y="0"/>
          <a:chExt cx="0" cy="0"/>
        </a:xfrm>
      </p:grpSpPr>
      <p:sp>
        <p:nvSpPr>
          <p:cNvPr id="179" name="标题文本"/>
          <p:cNvSpPr txBox="1">
            <a:spLocks noGrp="1"/>
          </p:cNvSpPr>
          <p:nvPr>
            <p:ph type="title" hasCustomPrompt="1"/>
          </p:nvPr>
        </p:nvSpPr>
        <p:spPr>
          <a:xfrm>
            <a:off x="1778000" y="2298700"/>
            <a:ext cx="20828000" cy="4648200"/>
          </a:xfrm>
          <a:prstGeom prst="rect">
            <a:avLst/>
          </a:prstGeom>
        </p:spPr>
        <p:txBody>
          <a:bodyPr anchor="b"/>
          <a:lstStyle/>
          <a:p>
            <a:r>
              <a:t>标题文本</a:t>
            </a:r>
          </a:p>
        </p:txBody>
      </p:sp>
      <p:sp>
        <p:nvSpPr>
          <p:cNvPr id="180" name="正文级别 1…"/>
          <p:cNvSpPr txBox="1">
            <a:spLocks noGrp="1"/>
          </p:cNvSpPr>
          <p:nvPr>
            <p:ph type="body" sz="quarter" idx="1" hasCustomPrompt="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228600" algn="ctr">
              <a:spcBef>
                <a:spcPts val="0"/>
              </a:spcBef>
              <a:buSzTx/>
              <a:buNone/>
              <a:defRPr sz="5400"/>
            </a:lvl2pPr>
            <a:lvl3pPr marL="0" indent="457200" algn="ctr">
              <a:spcBef>
                <a:spcPts val="0"/>
              </a:spcBef>
              <a:buSzTx/>
              <a:buNone/>
              <a:defRPr sz="5400"/>
            </a:lvl3pPr>
            <a:lvl4pPr marL="0" indent="685800" algn="ctr">
              <a:spcBef>
                <a:spcPts val="0"/>
              </a:spcBef>
              <a:buSzTx/>
              <a:buNone/>
              <a:defRPr sz="5400"/>
            </a:lvl4pPr>
            <a:lvl5pPr marL="0" indent="914400" algn="ctr">
              <a:spcBef>
                <a:spcPts val="0"/>
              </a:spcBef>
              <a:buSzTx/>
              <a:buNone/>
              <a:defRPr sz="5400"/>
            </a:lvl5pPr>
          </a:lstStyle>
          <a:p>
            <a:r>
              <a:t>正文级别 1</a:t>
            </a:r>
          </a:p>
          <a:p>
            <a:pPr lvl="1"/>
            <a:r>
              <a:t>正文级别 2</a:t>
            </a:r>
          </a:p>
          <a:p>
            <a:pPr lvl="2"/>
            <a:r>
              <a:t>正文级别 3</a:t>
            </a:r>
          </a:p>
          <a:p>
            <a:pPr lvl="3"/>
            <a:r>
              <a:t>正文级别 4</a:t>
            </a:r>
          </a:p>
          <a:p>
            <a:pPr lvl="4"/>
            <a:r>
              <a:t>正文级别 5</a:t>
            </a:r>
          </a:p>
        </p:txBody>
      </p:sp>
      <p:sp>
        <p:nvSpPr>
          <p:cNvPr id="181" name="幻灯片编号"/>
          <p:cNvSpPr>
            <a:spLocks noGrp="1"/>
          </p:cNvSpPr>
          <p:nvPr>
            <p:ph type="sldNum" sz="quarter" idx="2"/>
          </p:nvPr>
        </p:nvSpPr>
        <p:spPr>
          <a:xfrm>
            <a:off x="11550650" y="13081000"/>
            <a:ext cx="0" cy="1270000"/>
          </a:xfrm>
          <a:custGeom>
            <a:avLst/>
            <a:gdLst/>
            <a:ahLst/>
            <a:cxnLst>
              <a:cxn ang="0">
                <a:pos x="wd2" y="hd2"/>
              </a:cxn>
              <a:cxn ang="5400000">
                <a:pos x="wd2" y="hd2"/>
              </a:cxn>
              <a:cxn ang="10800000">
                <a:pos x="wd2" y="hd2"/>
              </a:cxn>
              <a:cxn ang="16200000">
                <a:pos x="wd2" y="hd2"/>
              </a:cxn>
            </a:cxnLst>
            <a:rect l="0" t="0" r="r" b="b"/>
            <a:pathLst>
              <a:path h="21600" extrusionOk="0">
                <a:moveTo>
                  <a:pt x="0" y="0"/>
                </a:moveTo>
                <a:lnTo>
                  <a:pt x="0" y="0"/>
                </a:lnTo>
                <a:lnTo>
                  <a:pt x="0" y="21600"/>
                </a:lnTo>
                <a:lnTo>
                  <a:pt x="0" y="21600"/>
                </a:lnTo>
                <a:close/>
              </a:path>
            </a:pathLst>
          </a:custGeom>
        </p:spPr>
        <p:txBody>
          <a:bodyPr wrap="square"/>
          <a:lstStyle/>
          <a:p>
            <a:fld id="{86CB4B4D-7CA3-9044-876B-883B54F8677D}" type="slidenum">
              <a:rPr/>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Portfolio #4">
    <p:bg>
      <p:bgPr>
        <a:solidFill>
          <a:srgbClr val="F4F5FC"/>
        </a:solidFill>
        <a:effectLst/>
      </p:bgPr>
    </p:bg>
    <p:spTree>
      <p:nvGrpSpPr>
        <p:cNvPr id="1" name=""/>
        <p:cNvGrpSpPr/>
        <p:nvPr/>
      </p:nvGrpSpPr>
      <p:grpSpPr>
        <a:xfrm>
          <a:off x="0" y="0"/>
          <a:ext cx="0" cy="0"/>
          <a:chOff x="0" y="0"/>
          <a:chExt cx="0" cy="0"/>
        </a:xfrm>
      </p:grpSpPr>
      <p:sp>
        <p:nvSpPr>
          <p:cNvPr id="188" name="图像"/>
          <p:cNvSpPr>
            <a:spLocks noGrp="1"/>
          </p:cNvSpPr>
          <p:nvPr>
            <p:ph type="pic" sz="quarter" idx="21"/>
          </p:nvPr>
        </p:nvSpPr>
        <p:spPr>
          <a:xfrm>
            <a:off x="-6" y="3514726"/>
            <a:ext cx="9729224" cy="4133097"/>
          </a:xfrm>
          <a:prstGeom prst="rect">
            <a:avLst/>
          </a:prstGeom>
        </p:spPr>
        <p:txBody>
          <a:bodyPr lIns="91439" tIns="45719" rIns="91439" bIns="45719" anchor="t">
            <a:noAutofit/>
          </a:bodyPr>
          <a:lstStyle/>
          <a:p/>
        </p:txBody>
      </p:sp>
      <p:sp>
        <p:nvSpPr>
          <p:cNvPr id="189" name="图像"/>
          <p:cNvSpPr>
            <a:spLocks noGrp="1"/>
          </p:cNvSpPr>
          <p:nvPr>
            <p:ph type="pic" sz="quarter" idx="22"/>
          </p:nvPr>
        </p:nvSpPr>
        <p:spPr>
          <a:xfrm>
            <a:off x="9769474" y="3514726"/>
            <a:ext cx="4846329" cy="4133097"/>
          </a:xfrm>
          <a:prstGeom prst="rect">
            <a:avLst/>
          </a:prstGeom>
        </p:spPr>
        <p:txBody>
          <a:bodyPr lIns="91439" tIns="45719" rIns="91439" bIns="45719" anchor="t">
            <a:noAutofit/>
          </a:bodyPr>
          <a:lstStyle/>
          <a:p/>
        </p:txBody>
      </p:sp>
      <p:sp>
        <p:nvSpPr>
          <p:cNvPr id="190" name="图像"/>
          <p:cNvSpPr>
            <a:spLocks noGrp="1"/>
          </p:cNvSpPr>
          <p:nvPr>
            <p:ph type="pic" sz="quarter" idx="23"/>
          </p:nvPr>
        </p:nvSpPr>
        <p:spPr>
          <a:xfrm>
            <a:off x="14652620" y="3514726"/>
            <a:ext cx="4846329" cy="4133097"/>
          </a:xfrm>
          <a:prstGeom prst="rect">
            <a:avLst/>
          </a:prstGeom>
        </p:spPr>
        <p:txBody>
          <a:bodyPr lIns="91439" tIns="45719" rIns="91439" bIns="45719" anchor="t">
            <a:noAutofit/>
          </a:bodyPr>
          <a:lstStyle/>
          <a:p/>
        </p:txBody>
      </p:sp>
      <p:sp>
        <p:nvSpPr>
          <p:cNvPr id="191" name="图像"/>
          <p:cNvSpPr>
            <a:spLocks noGrp="1"/>
          </p:cNvSpPr>
          <p:nvPr>
            <p:ph type="pic" sz="quarter" idx="24"/>
          </p:nvPr>
        </p:nvSpPr>
        <p:spPr>
          <a:xfrm>
            <a:off x="19538948" y="3514726"/>
            <a:ext cx="4846329" cy="4133097"/>
          </a:xfrm>
          <a:prstGeom prst="rect">
            <a:avLst/>
          </a:prstGeom>
        </p:spPr>
        <p:txBody>
          <a:bodyPr lIns="91439" tIns="45719" rIns="91439" bIns="45719" anchor="t">
            <a:noAutofit/>
          </a:bodyPr>
          <a:lstStyle/>
          <a:p/>
        </p:txBody>
      </p:sp>
      <p:sp>
        <p:nvSpPr>
          <p:cNvPr id="192" name="图像"/>
          <p:cNvSpPr>
            <a:spLocks noGrp="1"/>
          </p:cNvSpPr>
          <p:nvPr>
            <p:ph type="pic" sz="quarter" idx="25"/>
          </p:nvPr>
        </p:nvSpPr>
        <p:spPr>
          <a:xfrm>
            <a:off x="19538948" y="7683500"/>
            <a:ext cx="4846329" cy="4133090"/>
          </a:xfrm>
          <a:prstGeom prst="rect">
            <a:avLst/>
          </a:prstGeom>
        </p:spPr>
        <p:txBody>
          <a:bodyPr lIns="91439" tIns="45719" rIns="91439" bIns="45719" anchor="t">
            <a:noAutofit/>
          </a:bodyPr>
          <a:lstStyle/>
          <a:p/>
        </p:txBody>
      </p:sp>
      <p:sp>
        <p:nvSpPr>
          <p:cNvPr id="193" name="图像"/>
          <p:cNvSpPr>
            <a:spLocks noGrp="1"/>
          </p:cNvSpPr>
          <p:nvPr>
            <p:ph type="pic" sz="quarter" idx="26"/>
          </p:nvPr>
        </p:nvSpPr>
        <p:spPr>
          <a:xfrm>
            <a:off x="9769474" y="7683500"/>
            <a:ext cx="9729218" cy="4133090"/>
          </a:xfrm>
          <a:prstGeom prst="rect">
            <a:avLst/>
          </a:prstGeom>
        </p:spPr>
        <p:txBody>
          <a:bodyPr lIns="91439" tIns="45719" rIns="91439" bIns="45719" anchor="t">
            <a:noAutofit/>
          </a:bodyPr>
          <a:lstStyle/>
          <a:p/>
        </p:txBody>
      </p:sp>
      <p:sp>
        <p:nvSpPr>
          <p:cNvPr id="194" name="图像"/>
          <p:cNvSpPr>
            <a:spLocks noGrp="1"/>
          </p:cNvSpPr>
          <p:nvPr>
            <p:ph type="pic" sz="quarter" idx="27"/>
          </p:nvPr>
        </p:nvSpPr>
        <p:spPr>
          <a:xfrm>
            <a:off x="4883148" y="7683500"/>
            <a:ext cx="4846326" cy="4133090"/>
          </a:xfrm>
          <a:prstGeom prst="rect">
            <a:avLst/>
          </a:prstGeom>
        </p:spPr>
        <p:txBody>
          <a:bodyPr lIns="91439" tIns="45719" rIns="91439" bIns="45719" anchor="t">
            <a:noAutofit/>
          </a:bodyPr>
          <a:lstStyle/>
          <a:p/>
        </p:txBody>
      </p:sp>
      <p:sp>
        <p:nvSpPr>
          <p:cNvPr id="195" name="图像"/>
          <p:cNvSpPr>
            <a:spLocks noGrp="1"/>
          </p:cNvSpPr>
          <p:nvPr>
            <p:ph type="pic" sz="quarter" idx="28"/>
          </p:nvPr>
        </p:nvSpPr>
        <p:spPr>
          <a:xfrm>
            <a:off x="-6" y="7683500"/>
            <a:ext cx="4846326" cy="4133090"/>
          </a:xfrm>
          <a:prstGeom prst="rect">
            <a:avLst/>
          </a:prstGeom>
        </p:spPr>
        <p:txBody>
          <a:bodyPr lIns="91439" tIns="45719" rIns="91439" bIns="45719" anchor="t">
            <a:noAutofit/>
          </a:bodyPr>
          <a:lstStyle/>
          <a:p/>
        </p:txBody>
      </p:sp>
      <p:sp>
        <p:nvSpPr>
          <p:cNvPr id="196" name="幻灯片编号"/>
          <p:cNvSpPr>
            <a:spLocks noGrp="1"/>
          </p:cNvSpPr>
          <p:nvPr>
            <p:ph type="sldNum" sz="quarter" idx="2"/>
          </p:nvPr>
        </p:nvSpPr>
        <p:spPr>
          <a:xfrm>
            <a:off x="22108352" y="11807825"/>
            <a:ext cx="1" cy="1270000"/>
          </a:xfrm>
          <a:custGeom>
            <a:avLst/>
            <a:gdLst/>
            <a:ahLst/>
            <a:cxnLst>
              <a:cxn ang="0">
                <a:pos x="wd2" y="hd2"/>
              </a:cxn>
              <a:cxn ang="5400000">
                <a:pos x="wd2" y="hd2"/>
              </a:cxn>
              <a:cxn ang="10800000">
                <a:pos x="wd2" y="hd2"/>
              </a:cxn>
              <a:cxn ang="16200000">
                <a:pos x="wd2" y="hd2"/>
              </a:cxn>
            </a:cxnLst>
            <a:rect l="0" t="0" r="r" b="b"/>
            <a:pathLst>
              <a:path h="21600" extrusionOk="0">
                <a:moveTo>
                  <a:pt x="0" y="0"/>
                </a:moveTo>
                <a:lnTo>
                  <a:pt x="0" y="0"/>
                </a:lnTo>
                <a:lnTo>
                  <a:pt x="0" y="21600"/>
                </a:lnTo>
                <a:lnTo>
                  <a:pt x="0" y="21600"/>
                </a:lnTo>
                <a:close/>
              </a:path>
            </a:pathLst>
          </a:custGeom>
        </p:spPr>
        <p:txBody>
          <a:bodyPr wrap="square" lIns="91436" tIns="91436" rIns="91436" bIns="91436" anchor="ctr"/>
          <a:lstStyle>
            <a:lvl1pPr algn="r" defTabSz="1828800">
              <a:defRPr sz="2000">
                <a:solidFill>
                  <a:srgbClr val="778496"/>
                </a:solidFill>
                <a:latin typeface="Helvetica"/>
                <a:ea typeface="Helvetica"/>
                <a:cs typeface="Helvetica"/>
                <a:sym typeface="Helvetica"/>
              </a:defRPr>
            </a:lvl1pPr>
          </a:lstStyle>
          <a:p>
            <a:fld id="{86CB4B4D-7CA3-9044-876B-883B54F8677D}" type="slidenum">
              <a:rPr/>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203" name="CLOUD…"/>
          <p:cNvSpPr txBox="1"/>
          <p:nvPr/>
        </p:nvSpPr>
        <p:spPr>
          <a:xfrm>
            <a:off x="4744949" y="12670270"/>
            <a:ext cx="1461117" cy="731521"/>
          </a:xfrm>
          <a:prstGeom prst="rect">
            <a:avLst/>
          </a:prstGeom>
          <a:ln w="12700">
            <a:miter lim="400000"/>
          </a:ln>
        </p:spPr>
        <p:txBody>
          <a:bodyPr wrap="none" tIns="91439" bIns="91439">
            <a:spAutoFit/>
          </a:bodyPr>
          <a:lstStyle/>
          <a:p>
            <a:pPr algn="l" defTabSz="1828800">
              <a:lnSpc>
                <a:spcPct val="80000"/>
              </a:lnSpc>
              <a:defRPr sz="2000" b="0">
                <a:solidFill>
                  <a:srgbClr val="44546A"/>
                </a:solidFill>
                <a:latin typeface="Lato Light"/>
                <a:ea typeface="Lato Light"/>
                <a:cs typeface="Lato Light"/>
                <a:sym typeface="Lato Light"/>
              </a:defRPr>
            </a:pPr>
            <a:r>
              <a:t>CLOUD</a:t>
            </a:r>
          </a:p>
          <a:p>
            <a:pPr algn="l" defTabSz="1828800">
              <a:lnSpc>
                <a:spcPct val="80000"/>
              </a:lnSpc>
              <a:defRPr sz="2000" b="0">
                <a:solidFill>
                  <a:srgbClr val="44546A"/>
                </a:solidFill>
                <a:latin typeface="Helvetica"/>
                <a:ea typeface="Helvetica"/>
                <a:cs typeface="Helvetica"/>
                <a:sym typeface="Helvetica"/>
              </a:defRPr>
            </a:pPr>
            <a:r>
              <a:t>COMPANY</a:t>
            </a:r>
          </a:p>
        </p:txBody>
      </p:sp>
      <p:sp>
        <p:nvSpPr>
          <p:cNvPr id="204" name="WWW.CLOUDCOMPANY.COM"/>
          <p:cNvSpPr txBox="1"/>
          <p:nvPr/>
        </p:nvSpPr>
        <p:spPr>
          <a:xfrm>
            <a:off x="10387370" y="12799531"/>
            <a:ext cx="3756542" cy="487681"/>
          </a:xfrm>
          <a:prstGeom prst="rect">
            <a:avLst/>
          </a:prstGeom>
          <a:ln w="12700">
            <a:miter lim="400000"/>
          </a:ln>
        </p:spPr>
        <p:txBody>
          <a:bodyPr wrap="none" tIns="91439" bIns="91439">
            <a:spAutoFit/>
          </a:bodyPr>
          <a:lstStyle>
            <a:lvl1pPr defTabSz="1828800">
              <a:defRPr sz="2000" b="0">
                <a:solidFill>
                  <a:srgbClr val="44546A"/>
                </a:solidFill>
                <a:latin typeface="Helvetica"/>
                <a:ea typeface="Helvetica"/>
                <a:cs typeface="Helvetica"/>
                <a:sym typeface="Helvetica"/>
              </a:defRPr>
            </a:lvl1pPr>
          </a:lstStyle>
          <a:p>
            <a:r>
              <a:t>WWW.CLOUDCOMPANY.COM</a:t>
            </a:r>
          </a:p>
        </p:txBody>
      </p:sp>
      <p:sp>
        <p:nvSpPr>
          <p:cNvPr id="205" name="CLOUD…"/>
          <p:cNvSpPr txBox="1"/>
          <p:nvPr/>
        </p:nvSpPr>
        <p:spPr>
          <a:xfrm>
            <a:off x="4744949" y="12670270"/>
            <a:ext cx="1461117" cy="731521"/>
          </a:xfrm>
          <a:prstGeom prst="rect">
            <a:avLst/>
          </a:prstGeom>
          <a:ln w="12700">
            <a:miter lim="400000"/>
          </a:ln>
        </p:spPr>
        <p:txBody>
          <a:bodyPr wrap="none" tIns="91439" bIns="91439">
            <a:spAutoFit/>
          </a:bodyPr>
          <a:lstStyle/>
          <a:p>
            <a:pPr algn="l" defTabSz="1828800">
              <a:lnSpc>
                <a:spcPct val="80000"/>
              </a:lnSpc>
              <a:defRPr sz="2000" b="0">
                <a:solidFill>
                  <a:srgbClr val="44546A"/>
                </a:solidFill>
                <a:latin typeface="Lato Light"/>
                <a:ea typeface="Lato Light"/>
                <a:cs typeface="Lato Light"/>
                <a:sym typeface="Lato Light"/>
              </a:defRPr>
            </a:pPr>
            <a:r>
              <a:t>CLOUD</a:t>
            </a:r>
          </a:p>
          <a:p>
            <a:pPr algn="l" defTabSz="1828800">
              <a:lnSpc>
                <a:spcPct val="80000"/>
              </a:lnSpc>
              <a:defRPr sz="2000" b="0">
                <a:solidFill>
                  <a:srgbClr val="44546A"/>
                </a:solidFill>
                <a:latin typeface="Helvetica"/>
                <a:ea typeface="Helvetica"/>
                <a:cs typeface="Helvetica"/>
                <a:sym typeface="Helvetica"/>
              </a:defRPr>
            </a:pPr>
            <a:r>
              <a:t>COMPANY</a:t>
            </a:r>
          </a:p>
        </p:txBody>
      </p:sp>
      <p:sp>
        <p:nvSpPr>
          <p:cNvPr id="206" name="WWW.CLOUDCOMPANY.COM"/>
          <p:cNvSpPr txBox="1"/>
          <p:nvPr/>
        </p:nvSpPr>
        <p:spPr>
          <a:xfrm>
            <a:off x="10387370" y="12799531"/>
            <a:ext cx="3756542" cy="487681"/>
          </a:xfrm>
          <a:prstGeom prst="rect">
            <a:avLst/>
          </a:prstGeom>
          <a:ln w="12700">
            <a:miter lim="400000"/>
          </a:ln>
        </p:spPr>
        <p:txBody>
          <a:bodyPr wrap="none" tIns="91439" bIns="91439">
            <a:spAutoFit/>
          </a:bodyPr>
          <a:lstStyle>
            <a:lvl1pPr defTabSz="1828800">
              <a:defRPr sz="2000" b="0">
                <a:solidFill>
                  <a:srgbClr val="44546A"/>
                </a:solidFill>
                <a:latin typeface="Helvetica"/>
                <a:ea typeface="Helvetica"/>
                <a:cs typeface="Helvetica"/>
                <a:sym typeface="Helvetica"/>
              </a:defRPr>
            </a:lvl1pPr>
          </a:lstStyle>
          <a:p>
            <a:r>
              <a:t>WWW.CLOUDCOMPANY.COM</a:t>
            </a:r>
          </a:p>
        </p:txBody>
      </p:sp>
      <p:grpSp>
        <p:nvGrpSpPr>
          <p:cNvPr id="213" name="成组"/>
          <p:cNvGrpSpPr/>
          <p:nvPr/>
        </p:nvGrpSpPr>
        <p:grpSpPr>
          <a:xfrm>
            <a:off x="4063874" y="12584052"/>
            <a:ext cx="805783" cy="812805"/>
            <a:chOff x="0" y="0"/>
            <a:chExt cx="805782" cy="812803"/>
          </a:xfrm>
        </p:grpSpPr>
        <p:sp>
          <p:nvSpPr>
            <p:cNvPr id="207" name="形状"/>
            <p:cNvSpPr/>
            <p:nvPr/>
          </p:nvSpPr>
          <p:spPr>
            <a:xfrm rot="10800000">
              <a:off x="0" y="0"/>
              <a:ext cx="805783" cy="812804"/>
            </a:xfrm>
            <a:custGeom>
              <a:avLst/>
              <a:gdLst/>
              <a:ahLst/>
              <a:cxnLst>
                <a:cxn ang="0">
                  <a:pos x="wd2" y="hd2"/>
                </a:cxn>
                <a:cxn ang="5400000">
                  <a:pos x="wd2" y="hd2"/>
                </a:cxn>
                <a:cxn ang="10800000">
                  <a:pos x="wd2" y="hd2"/>
                </a:cxn>
                <a:cxn ang="16200000">
                  <a:pos x="wd2" y="hd2"/>
                </a:cxn>
              </a:cxnLst>
              <a:rect l="0" t="0" r="r" b="b"/>
              <a:pathLst>
                <a:path w="21600" h="21600" extrusionOk="0">
                  <a:moveTo>
                    <a:pt x="10894" y="21600"/>
                  </a:moveTo>
                  <a:cubicBezTo>
                    <a:pt x="4877" y="21600"/>
                    <a:pt x="0" y="16765"/>
                    <a:pt x="0" y="10800"/>
                  </a:cubicBezTo>
                  <a:cubicBezTo>
                    <a:pt x="0" y="4835"/>
                    <a:pt x="4877" y="0"/>
                    <a:pt x="10894" y="0"/>
                  </a:cubicBezTo>
                  <a:cubicBezTo>
                    <a:pt x="16159" y="0"/>
                    <a:pt x="20551" y="3702"/>
                    <a:pt x="21567" y="8623"/>
                  </a:cubicBezTo>
                  <a:lnTo>
                    <a:pt x="21600" y="8949"/>
                  </a:lnTo>
                  <a:lnTo>
                    <a:pt x="17764" y="8949"/>
                  </a:lnTo>
                  <a:lnTo>
                    <a:pt x="17497" y="8097"/>
                  </a:lnTo>
                  <a:cubicBezTo>
                    <a:pt x="16420" y="5572"/>
                    <a:pt x="13899" y="3801"/>
                    <a:pt x="10960" y="3801"/>
                  </a:cubicBezTo>
                  <a:cubicBezTo>
                    <a:pt x="9001" y="3801"/>
                    <a:pt x="7227" y="4588"/>
                    <a:pt x="5944" y="5861"/>
                  </a:cubicBezTo>
                  <a:lnTo>
                    <a:pt x="5226" y="6724"/>
                  </a:lnTo>
                  <a:lnTo>
                    <a:pt x="7801" y="7900"/>
                  </a:lnTo>
                  <a:lnTo>
                    <a:pt x="7877" y="7809"/>
                  </a:lnTo>
                  <a:cubicBezTo>
                    <a:pt x="8649" y="7043"/>
                    <a:pt x="9716" y="6570"/>
                    <a:pt x="10894" y="6570"/>
                  </a:cubicBezTo>
                  <a:cubicBezTo>
                    <a:pt x="13251" y="6570"/>
                    <a:pt x="15161" y="8464"/>
                    <a:pt x="15161" y="10800"/>
                  </a:cubicBezTo>
                  <a:cubicBezTo>
                    <a:pt x="15161" y="13136"/>
                    <a:pt x="13251" y="15030"/>
                    <a:pt x="10894" y="15030"/>
                  </a:cubicBezTo>
                  <a:cubicBezTo>
                    <a:pt x="10010" y="15030"/>
                    <a:pt x="9189" y="14764"/>
                    <a:pt x="8508" y="14308"/>
                  </a:cubicBezTo>
                  <a:lnTo>
                    <a:pt x="7881" y="13795"/>
                  </a:lnTo>
                  <a:lnTo>
                    <a:pt x="5296" y="15030"/>
                  </a:lnTo>
                  <a:lnTo>
                    <a:pt x="5944" y="15807"/>
                  </a:lnTo>
                  <a:cubicBezTo>
                    <a:pt x="7227" y="17080"/>
                    <a:pt x="9001" y="17867"/>
                    <a:pt x="10960" y="17867"/>
                  </a:cubicBezTo>
                  <a:cubicBezTo>
                    <a:pt x="13899" y="17867"/>
                    <a:pt x="16420" y="16096"/>
                    <a:pt x="17497" y="13572"/>
                  </a:cubicBezTo>
                  <a:lnTo>
                    <a:pt x="17785" y="12651"/>
                  </a:lnTo>
                  <a:lnTo>
                    <a:pt x="21600" y="12651"/>
                  </a:lnTo>
                  <a:lnTo>
                    <a:pt x="21567" y="12977"/>
                  </a:lnTo>
                  <a:cubicBezTo>
                    <a:pt x="20551" y="17898"/>
                    <a:pt x="16159" y="21600"/>
                    <a:pt x="10894" y="21600"/>
                  </a:cubicBezTo>
                  <a:close/>
                </a:path>
              </a:pathLst>
            </a:custGeom>
            <a:solidFill>
              <a:srgbClr val="2980B9"/>
            </a:solidFill>
            <a:ln w="12700" cap="flat">
              <a:noFill/>
              <a:miter lim="400000"/>
            </a:ln>
            <a:effectLst/>
          </p:spPr>
          <p:txBody>
            <a:bodyPr wrap="square" lIns="91439" tIns="91439" rIns="91439" bIns="91439" numCol="1" anchor="ctr">
              <a:noAutofit/>
            </a:bodyPr>
            <a:lstStyle/>
            <a:p>
              <a:pPr defTabSz="1828800">
                <a:defRPr sz="3600" b="0">
                  <a:solidFill>
                    <a:srgbClr val="FFFFFF"/>
                  </a:solidFill>
                  <a:latin typeface="Helvetica"/>
                  <a:ea typeface="Helvetica"/>
                  <a:cs typeface="Helvetica"/>
                  <a:sym typeface="Helvetica"/>
                </a:defRPr>
              </a:pPr>
            </a:p>
          </p:txBody>
        </p:sp>
        <p:grpSp>
          <p:nvGrpSpPr>
            <p:cNvPr id="212" name="成组"/>
            <p:cNvGrpSpPr/>
            <p:nvPr/>
          </p:nvGrpSpPr>
          <p:grpSpPr>
            <a:xfrm>
              <a:off x="157487" y="336756"/>
              <a:ext cx="597020" cy="140772"/>
              <a:chOff x="0" y="0"/>
              <a:chExt cx="597019" cy="140771"/>
            </a:xfrm>
          </p:grpSpPr>
          <p:sp>
            <p:nvSpPr>
              <p:cNvPr id="208" name="形状"/>
              <p:cNvSpPr/>
              <p:nvPr/>
            </p:nvSpPr>
            <p:spPr>
              <a:xfrm>
                <a:off x="119095" y="-1"/>
                <a:ext cx="128692" cy="140773"/>
              </a:xfrm>
              <a:custGeom>
                <a:avLst/>
                <a:gdLst/>
                <a:ahLst/>
                <a:cxnLst>
                  <a:cxn ang="0">
                    <a:pos x="wd2" y="hd2"/>
                  </a:cxn>
                  <a:cxn ang="5400000">
                    <a:pos x="wd2" y="hd2"/>
                  </a:cxn>
                  <a:cxn ang="10800000">
                    <a:pos x="wd2" y="hd2"/>
                  </a:cxn>
                  <a:cxn ang="16200000">
                    <a:pos x="wd2" y="hd2"/>
                  </a:cxn>
                </a:cxnLst>
                <a:rect l="0" t="0" r="r" b="b"/>
                <a:pathLst>
                  <a:path w="21600" h="21600" extrusionOk="0">
                    <a:moveTo>
                      <a:pt x="11020" y="0"/>
                    </a:moveTo>
                    <a:cubicBezTo>
                      <a:pt x="12748" y="0"/>
                      <a:pt x="14274" y="210"/>
                      <a:pt x="15596" y="629"/>
                    </a:cubicBezTo>
                    <a:cubicBezTo>
                      <a:pt x="16918" y="1048"/>
                      <a:pt x="18023" y="1693"/>
                      <a:pt x="18911" y="2563"/>
                    </a:cubicBezTo>
                    <a:cubicBezTo>
                      <a:pt x="19799" y="3433"/>
                      <a:pt x="20468" y="4532"/>
                      <a:pt x="20921" y="5859"/>
                    </a:cubicBezTo>
                    <a:cubicBezTo>
                      <a:pt x="21374" y="7187"/>
                      <a:pt x="21600" y="8753"/>
                      <a:pt x="21600" y="10558"/>
                    </a:cubicBezTo>
                    <a:cubicBezTo>
                      <a:pt x="21600" y="12288"/>
                      <a:pt x="21365" y="13836"/>
                      <a:pt x="20895" y="15201"/>
                    </a:cubicBezTo>
                    <a:cubicBezTo>
                      <a:pt x="20424" y="16565"/>
                      <a:pt x="19725" y="17723"/>
                      <a:pt x="18796" y="18674"/>
                    </a:cubicBezTo>
                    <a:cubicBezTo>
                      <a:pt x="17868" y="19625"/>
                      <a:pt x="16719" y="20351"/>
                      <a:pt x="15349" y="20851"/>
                    </a:cubicBezTo>
                    <a:cubicBezTo>
                      <a:pt x="13980" y="21350"/>
                      <a:pt x="12396" y="21600"/>
                      <a:pt x="10597" y="21600"/>
                    </a:cubicBezTo>
                    <a:cubicBezTo>
                      <a:pt x="8822" y="21600"/>
                      <a:pt x="7274" y="21388"/>
                      <a:pt x="5951" y="20963"/>
                    </a:cubicBezTo>
                    <a:cubicBezTo>
                      <a:pt x="4628" y="20539"/>
                      <a:pt x="3526" y="19891"/>
                      <a:pt x="2645" y="19021"/>
                    </a:cubicBezTo>
                    <a:cubicBezTo>
                      <a:pt x="1763" y="18150"/>
                      <a:pt x="1102" y="17044"/>
                      <a:pt x="661" y="15700"/>
                    </a:cubicBezTo>
                    <a:cubicBezTo>
                      <a:pt x="220" y="14357"/>
                      <a:pt x="0" y="12767"/>
                      <a:pt x="0" y="10929"/>
                    </a:cubicBezTo>
                    <a:cubicBezTo>
                      <a:pt x="0" y="9242"/>
                      <a:pt x="235" y="7724"/>
                      <a:pt x="705" y="6375"/>
                    </a:cubicBezTo>
                    <a:cubicBezTo>
                      <a:pt x="1175" y="5027"/>
                      <a:pt x="1875" y="3879"/>
                      <a:pt x="2804" y="2934"/>
                    </a:cubicBezTo>
                    <a:cubicBezTo>
                      <a:pt x="3732" y="1988"/>
                      <a:pt x="4881" y="1263"/>
                      <a:pt x="6251" y="758"/>
                    </a:cubicBezTo>
                    <a:cubicBezTo>
                      <a:pt x="7620" y="253"/>
                      <a:pt x="9210" y="0"/>
                      <a:pt x="11020" y="0"/>
                    </a:cubicBezTo>
                    <a:close/>
                    <a:moveTo>
                      <a:pt x="10862" y="3482"/>
                    </a:moveTo>
                    <a:cubicBezTo>
                      <a:pt x="9721" y="3482"/>
                      <a:pt x="8769" y="3678"/>
                      <a:pt x="8005" y="4070"/>
                    </a:cubicBezTo>
                    <a:cubicBezTo>
                      <a:pt x="7241" y="4462"/>
                      <a:pt x="6624" y="4986"/>
                      <a:pt x="6154" y="5642"/>
                    </a:cubicBezTo>
                    <a:cubicBezTo>
                      <a:pt x="5684" y="6297"/>
                      <a:pt x="5352" y="7063"/>
                      <a:pt x="5158" y="7939"/>
                    </a:cubicBezTo>
                    <a:cubicBezTo>
                      <a:pt x="4964" y="8815"/>
                      <a:pt x="4867" y="9741"/>
                      <a:pt x="4867" y="10719"/>
                    </a:cubicBezTo>
                    <a:cubicBezTo>
                      <a:pt x="4867" y="11859"/>
                      <a:pt x="4961" y="12882"/>
                      <a:pt x="5149" y="13790"/>
                    </a:cubicBezTo>
                    <a:cubicBezTo>
                      <a:pt x="5337" y="14698"/>
                      <a:pt x="5654" y="15475"/>
                      <a:pt x="6101" y="16119"/>
                    </a:cubicBezTo>
                    <a:cubicBezTo>
                      <a:pt x="6547" y="16764"/>
                      <a:pt x="7147" y="17256"/>
                      <a:pt x="7899" y="17594"/>
                    </a:cubicBezTo>
                    <a:cubicBezTo>
                      <a:pt x="8652" y="17933"/>
                      <a:pt x="9598" y="18102"/>
                      <a:pt x="10738" y="18102"/>
                    </a:cubicBezTo>
                    <a:cubicBezTo>
                      <a:pt x="11878" y="18102"/>
                      <a:pt x="12831" y="17909"/>
                      <a:pt x="13595" y="17522"/>
                    </a:cubicBezTo>
                    <a:cubicBezTo>
                      <a:pt x="14359" y="17135"/>
                      <a:pt x="14976" y="16608"/>
                      <a:pt x="15446" y="15942"/>
                    </a:cubicBezTo>
                    <a:cubicBezTo>
                      <a:pt x="15916" y="15276"/>
                      <a:pt x="16248" y="14499"/>
                      <a:pt x="16442" y="13613"/>
                    </a:cubicBezTo>
                    <a:cubicBezTo>
                      <a:pt x="16636" y="12726"/>
                      <a:pt x="16733" y="11783"/>
                      <a:pt x="16733" y="10784"/>
                    </a:cubicBezTo>
                    <a:cubicBezTo>
                      <a:pt x="16733" y="9688"/>
                      <a:pt x="16639" y="8691"/>
                      <a:pt x="16451" y="7794"/>
                    </a:cubicBezTo>
                    <a:cubicBezTo>
                      <a:pt x="16263" y="6896"/>
                      <a:pt x="15943" y="6128"/>
                      <a:pt x="15490" y="5489"/>
                    </a:cubicBezTo>
                    <a:cubicBezTo>
                      <a:pt x="15038" y="4849"/>
                      <a:pt x="14435" y="4355"/>
                      <a:pt x="13683" y="4006"/>
                    </a:cubicBezTo>
                    <a:cubicBezTo>
                      <a:pt x="12931" y="3657"/>
                      <a:pt x="11990" y="3482"/>
                      <a:pt x="10862" y="3482"/>
                    </a:cubicBezTo>
                    <a:close/>
                  </a:path>
                </a:pathLst>
              </a:custGeom>
              <a:solidFill>
                <a:srgbClr val="FFFFFF"/>
              </a:solidFill>
              <a:ln w="12700" cap="flat">
                <a:noFill/>
                <a:miter lim="400000"/>
              </a:ln>
              <a:effectLst/>
            </p:spPr>
            <p:txBody>
              <a:bodyPr wrap="square" lIns="91439" tIns="91439" rIns="91439" bIns="91439" numCol="1" anchor="ctr">
                <a:noAutofit/>
              </a:bodyPr>
              <a:lstStyle/>
              <a:p>
                <a:pPr defTabSz="1828800">
                  <a:defRPr sz="3600" b="0">
                    <a:solidFill>
                      <a:srgbClr val="FFFFFF"/>
                    </a:solidFill>
                    <a:latin typeface="Helvetica"/>
                    <a:ea typeface="Helvetica"/>
                    <a:cs typeface="Helvetica"/>
                    <a:sym typeface="Helvetica"/>
                  </a:defRPr>
                </a:pPr>
              </a:p>
            </p:txBody>
          </p:sp>
          <p:sp>
            <p:nvSpPr>
              <p:cNvPr id="209" name="形状"/>
              <p:cNvSpPr/>
              <p:nvPr/>
            </p:nvSpPr>
            <p:spPr>
              <a:xfrm>
                <a:off x="-1" y="1787"/>
                <a:ext cx="74694" cy="136570"/>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cubicBezTo>
                      <a:pt x="4800" y="0"/>
                      <a:pt x="5448" y="17"/>
                      <a:pt x="5954" y="50"/>
                    </a:cubicBezTo>
                    <a:cubicBezTo>
                      <a:pt x="6461" y="83"/>
                      <a:pt x="6866" y="127"/>
                      <a:pt x="7170" y="183"/>
                    </a:cubicBezTo>
                    <a:cubicBezTo>
                      <a:pt x="7473" y="238"/>
                      <a:pt x="7691" y="310"/>
                      <a:pt x="7823" y="399"/>
                    </a:cubicBezTo>
                    <a:cubicBezTo>
                      <a:pt x="7954" y="487"/>
                      <a:pt x="8020" y="587"/>
                      <a:pt x="8020" y="698"/>
                    </a:cubicBezTo>
                    <a:lnTo>
                      <a:pt x="8020" y="17994"/>
                    </a:lnTo>
                    <a:lnTo>
                      <a:pt x="20385" y="17994"/>
                    </a:lnTo>
                    <a:cubicBezTo>
                      <a:pt x="20588" y="17994"/>
                      <a:pt x="20765" y="18025"/>
                      <a:pt x="20917" y="18086"/>
                    </a:cubicBezTo>
                    <a:cubicBezTo>
                      <a:pt x="21068" y="18147"/>
                      <a:pt x="21195" y="18246"/>
                      <a:pt x="21296" y="18385"/>
                    </a:cubicBezTo>
                    <a:cubicBezTo>
                      <a:pt x="21398" y="18523"/>
                      <a:pt x="21473" y="18706"/>
                      <a:pt x="21524" y="18933"/>
                    </a:cubicBezTo>
                    <a:cubicBezTo>
                      <a:pt x="21575" y="19160"/>
                      <a:pt x="21600" y="19440"/>
                      <a:pt x="21600" y="19772"/>
                    </a:cubicBezTo>
                    <a:cubicBezTo>
                      <a:pt x="21600" y="20105"/>
                      <a:pt x="21575" y="20384"/>
                      <a:pt x="21524" y="20611"/>
                    </a:cubicBezTo>
                    <a:cubicBezTo>
                      <a:pt x="21473" y="20838"/>
                      <a:pt x="21398" y="21027"/>
                      <a:pt x="21296" y="21176"/>
                    </a:cubicBezTo>
                    <a:cubicBezTo>
                      <a:pt x="21195" y="21326"/>
                      <a:pt x="21068" y="21434"/>
                      <a:pt x="20917" y="21500"/>
                    </a:cubicBezTo>
                    <a:cubicBezTo>
                      <a:pt x="20765" y="21567"/>
                      <a:pt x="20588" y="21600"/>
                      <a:pt x="20385" y="21600"/>
                    </a:cubicBezTo>
                    <a:lnTo>
                      <a:pt x="2370" y="21600"/>
                    </a:lnTo>
                    <a:cubicBezTo>
                      <a:pt x="1701" y="21600"/>
                      <a:pt x="1139" y="21492"/>
                      <a:pt x="683" y="21276"/>
                    </a:cubicBezTo>
                    <a:cubicBezTo>
                      <a:pt x="228" y="21060"/>
                      <a:pt x="0" y="20708"/>
                      <a:pt x="0" y="20221"/>
                    </a:cubicBezTo>
                    <a:lnTo>
                      <a:pt x="0" y="698"/>
                    </a:lnTo>
                    <a:cubicBezTo>
                      <a:pt x="0" y="587"/>
                      <a:pt x="66" y="487"/>
                      <a:pt x="197" y="399"/>
                    </a:cubicBezTo>
                    <a:cubicBezTo>
                      <a:pt x="329" y="310"/>
                      <a:pt x="547" y="238"/>
                      <a:pt x="851" y="183"/>
                    </a:cubicBezTo>
                    <a:cubicBezTo>
                      <a:pt x="1154" y="127"/>
                      <a:pt x="1564" y="83"/>
                      <a:pt x="2081" y="50"/>
                    </a:cubicBezTo>
                    <a:cubicBezTo>
                      <a:pt x="2597" y="17"/>
                      <a:pt x="3240" y="0"/>
                      <a:pt x="4010" y="0"/>
                    </a:cubicBezTo>
                    <a:close/>
                  </a:path>
                </a:pathLst>
              </a:custGeom>
              <a:solidFill>
                <a:srgbClr val="2980B9"/>
              </a:solidFill>
              <a:ln w="12700" cap="flat">
                <a:noFill/>
                <a:miter lim="400000"/>
              </a:ln>
              <a:effectLst/>
            </p:spPr>
            <p:txBody>
              <a:bodyPr wrap="square" lIns="91439" tIns="91439" rIns="91439" bIns="91439" numCol="1" anchor="ctr">
                <a:noAutofit/>
              </a:bodyPr>
              <a:lstStyle/>
              <a:p>
                <a:pPr defTabSz="1828800">
                  <a:defRPr sz="3600" b="0">
                    <a:solidFill>
                      <a:srgbClr val="FFFFFF"/>
                    </a:solidFill>
                    <a:latin typeface="Helvetica"/>
                    <a:ea typeface="Helvetica"/>
                    <a:cs typeface="Helvetica"/>
                    <a:sym typeface="Helvetica"/>
                  </a:defRPr>
                </a:pPr>
              </a:p>
            </p:txBody>
          </p:sp>
          <p:sp>
            <p:nvSpPr>
              <p:cNvPr id="210" name="形状"/>
              <p:cNvSpPr/>
              <p:nvPr/>
            </p:nvSpPr>
            <p:spPr>
              <a:xfrm>
                <a:off x="304690" y="1786"/>
                <a:ext cx="111043" cy="138986"/>
              </a:xfrm>
              <a:custGeom>
                <a:avLst/>
                <a:gdLst/>
                <a:ahLst/>
                <a:cxnLst>
                  <a:cxn ang="0">
                    <a:pos x="wd2" y="hd2"/>
                  </a:cxn>
                  <a:cxn ang="5400000">
                    <a:pos x="wd2" y="hd2"/>
                  </a:cxn>
                  <a:cxn ang="10800000">
                    <a:pos x="wd2" y="hd2"/>
                  </a:cxn>
                  <a:cxn ang="16200000">
                    <a:pos x="wd2" y="hd2"/>
                  </a:cxn>
                </a:cxnLst>
                <a:rect l="0" t="0" r="r" b="b"/>
                <a:pathLst>
                  <a:path w="21600" h="21600" extrusionOk="0">
                    <a:moveTo>
                      <a:pt x="2697" y="0"/>
                    </a:moveTo>
                    <a:cubicBezTo>
                      <a:pt x="3215" y="0"/>
                      <a:pt x="3644" y="16"/>
                      <a:pt x="3985" y="49"/>
                    </a:cubicBezTo>
                    <a:cubicBezTo>
                      <a:pt x="4326" y="82"/>
                      <a:pt x="4598" y="125"/>
                      <a:pt x="4802" y="180"/>
                    </a:cubicBezTo>
                    <a:cubicBezTo>
                      <a:pt x="5007" y="234"/>
                      <a:pt x="5153" y="305"/>
                      <a:pt x="5242" y="392"/>
                    </a:cubicBezTo>
                    <a:cubicBezTo>
                      <a:pt x="5330" y="479"/>
                      <a:pt x="5374" y="577"/>
                      <a:pt x="5374" y="686"/>
                    </a:cubicBezTo>
                    <a:lnTo>
                      <a:pt x="5374" y="13159"/>
                    </a:lnTo>
                    <a:cubicBezTo>
                      <a:pt x="5374" y="13997"/>
                      <a:pt x="5504" y="14724"/>
                      <a:pt x="5763" y="15339"/>
                    </a:cubicBezTo>
                    <a:cubicBezTo>
                      <a:pt x="6022" y="15954"/>
                      <a:pt x="6393" y="16463"/>
                      <a:pt x="6877" y="16865"/>
                    </a:cubicBezTo>
                    <a:cubicBezTo>
                      <a:pt x="7360" y="17268"/>
                      <a:pt x="7939" y="17570"/>
                      <a:pt x="8613" y="17771"/>
                    </a:cubicBezTo>
                    <a:cubicBezTo>
                      <a:pt x="9288" y="17973"/>
                      <a:pt x="10040" y="18073"/>
                      <a:pt x="10872" y="18073"/>
                    </a:cubicBezTo>
                    <a:cubicBezTo>
                      <a:pt x="11716" y="18073"/>
                      <a:pt x="12472" y="17970"/>
                      <a:pt x="13140" y="17763"/>
                    </a:cubicBezTo>
                    <a:cubicBezTo>
                      <a:pt x="13807" y="17557"/>
                      <a:pt x="14373" y="17255"/>
                      <a:pt x="14836" y="16857"/>
                    </a:cubicBezTo>
                    <a:cubicBezTo>
                      <a:pt x="15299" y="16460"/>
                      <a:pt x="15657" y="15970"/>
                      <a:pt x="15909" y="15388"/>
                    </a:cubicBezTo>
                    <a:cubicBezTo>
                      <a:pt x="16161" y="14805"/>
                      <a:pt x="16287" y="14144"/>
                      <a:pt x="16287" y="13404"/>
                    </a:cubicBezTo>
                    <a:lnTo>
                      <a:pt x="16287" y="686"/>
                    </a:lnTo>
                    <a:cubicBezTo>
                      <a:pt x="16287" y="577"/>
                      <a:pt x="16328" y="479"/>
                      <a:pt x="16409" y="392"/>
                    </a:cubicBezTo>
                    <a:cubicBezTo>
                      <a:pt x="16491" y="305"/>
                      <a:pt x="16634" y="234"/>
                      <a:pt x="16839" y="180"/>
                    </a:cubicBezTo>
                    <a:cubicBezTo>
                      <a:pt x="17043" y="125"/>
                      <a:pt x="17319" y="82"/>
                      <a:pt x="17666" y="49"/>
                    </a:cubicBezTo>
                    <a:cubicBezTo>
                      <a:pt x="18014" y="16"/>
                      <a:pt x="18446" y="0"/>
                      <a:pt x="18964" y="0"/>
                    </a:cubicBezTo>
                    <a:cubicBezTo>
                      <a:pt x="19481" y="0"/>
                      <a:pt x="19907" y="16"/>
                      <a:pt x="20241" y="49"/>
                    </a:cubicBezTo>
                    <a:cubicBezTo>
                      <a:pt x="20575" y="82"/>
                      <a:pt x="20844" y="125"/>
                      <a:pt x="21048" y="180"/>
                    </a:cubicBezTo>
                    <a:cubicBezTo>
                      <a:pt x="21253" y="234"/>
                      <a:pt x="21396" y="305"/>
                      <a:pt x="21477" y="392"/>
                    </a:cubicBezTo>
                    <a:cubicBezTo>
                      <a:pt x="21559" y="479"/>
                      <a:pt x="21600" y="577"/>
                      <a:pt x="21600" y="686"/>
                    </a:cubicBezTo>
                    <a:lnTo>
                      <a:pt x="21600" y="13355"/>
                    </a:lnTo>
                    <a:cubicBezTo>
                      <a:pt x="21600" y="14650"/>
                      <a:pt x="21361" y="15810"/>
                      <a:pt x="20885" y="16833"/>
                    </a:cubicBezTo>
                    <a:cubicBezTo>
                      <a:pt x="20408" y="17856"/>
                      <a:pt x="19706" y="18721"/>
                      <a:pt x="18780" y="19429"/>
                    </a:cubicBezTo>
                    <a:cubicBezTo>
                      <a:pt x="17854" y="20136"/>
                      <a:pt x="16709" y="20675"/>
                      <a:pt x="15347" y="21045"/>
                    </a:cubicBezTo>
                    <a:cubicBezTo>
                      <a:pt x="13984" y="21415"/>
                      <a:pt x="12418" y="21600"/>
                      <a:pt x="10647" y="21600"/>
                    </a:cubicBezTo>
                    <a:cubicBezTo>
                      <a:pt x="8985" y="21600"/>
                      <a:pt x="7493" y="21434"/>
                      <a:pt x="6171" y="21102"/>
                    </a:cubicBezTo>
                    <a:cubicBezTo>
                      <a:pt x="4850" y="20770"/>
                      <a:pt x="3733" y="20267"/>
                      <a:pt x="2820" y="19592"/>
                    </a:cubicBezTo>
                    <a:cubicBezTo>
                      <a:pt x="1907" y="18917"/>
                      <a:pt x="1209" y="18076"/>
                      <a:pt x="726" y="17069"/>
                    </a:cubicBezTo>
                    <a:cubicBezTo>
                      <a:pt x="242" y="16063"/>
                      <a:pt x="0" y="14884"/>
                      <a:pt x="0" y="13535"/>
                    </a:cubicBezTo>
                    <a:lnTo>
                      <a:pt x="0" y="686"/>
                    </a:lnTo>
                    <a:cubicBezTo>
                      <a:pt x="0" y="577"/>
                      <a:pt x="41" y="479"/>
                      <a:pt x="123" y="392"/>
                    </a:cubicBezTo>
                    <a:cubicBezTo>
                      <a:pt x="204" y="305"/>
                      <a:pt x="351" y="234"/>
                      <a:pt x="562" y="180"/>
                    </a:cubicBezTo>
                    <a:cubicBezTo>
                      <a:pt x="773" y="125"/>
                      <a:pt x="1049" y="82"/>
                      <a:pt x="1390" y="49"/>
                    </a:cubicBezTo>
                    <a:cubicBezTo>
                      <a:pt x="1730" y="16"/>
                      <a:pt x="2166" y="0"/>
                      <a:pt x="2697" y="0"/>
                    </a:cubicBezTo>
                    <a:close/>
                  </a:path>
                </a:pathLst>
              </a:custGeom>
              <a:solidFill>
                <a:srgbClr val="FFFFFF"/>
              </a:solidFill>
              <a:ln w="12700" cap="flat">
                <a:noFill/>
                <a:miter lim="400000"/>
              </a:ln>
              <a:effectLst/>
            </p:spPr>
            <p:txBody>
              <a:bodyPr wrap="square" lIns="91439" tIns="91439" rIns="91439" bIns="91439" numCol="1" anchor="ctr">
                <a:noAutofit/>
              </a:bodyPr>
              <a:lstStyle/>
              <a:p>
                <a:pPr defTabSz="1828800">
                  <a:defRPr sz="3600" b="0">
                    <a:solidFill>
                      <a:srgbClr val="FFFFFF"/>
                    </a:solidFill>
                    <a:latin typeface="Helvetica"/>
                    <a:ea typeface="Helvetica"/>
                    <a:cs typeface="Helvetica"/>
                    <a:sym typeface="Helvetica"/>
                  </a:defRPr>
                </a:pPr>
              </a:p>
            </p:txBody>
          </p:sp>
          <p:sp>
            <p:nvSpPr>
              <p:cNvPr id="211" name="形状"/>
              <p:cNvSpPr/>
              <p:nvPr/>
            </p:nvSpPr>
            <p:spPr>
              <a:xfrm>
                <a:off x="484087" y="2415"/>
                <a:ext cx="112933" cy="135941"/>
              </a:xfrm>
              <a:custGeom>
                <a:avLst/>
                <a:gdLst/>
                <a:ahLst/>
                <a:cxnLst>
                  <a:cxn ang="0">
                    <a:pos x="wd2" y="hd2"/>
                  </a:cxn>
                  <a:cxn ang="5400000">
                    <a:pos x="wd2" y="hd2"/>
                  </a:cxn>
                  <a:cxn ang="10800000">
                    <a:pos x="wd2" y="hd2"/>
                  </a:cxn>
                  <a:cxn ang="16200000">
                    <a:pos x="wd2" y="hd2"/>
                  </a:cxn>
                </a:cxnLst>
                <a:rect l="0" t="0" r="r" b="b"/>
                <a:pathLst>
                  <a:path w="21600" h="21600" extrusionOk="0">
                    <a:moveTo>
                      <a:pt x="1567" y="0"/>
                    </a:moveTo>
                    <a:lnTo>
                      <a:pt x="8238" y="0"/>
                    </a:lnTo>
                    <a:cubicBezTo>
                      <a:pt x="10556" y="0"/>
                      <a:pt x="12521" y="225"/>
                      <a:pt x="14135" y="676"/>
                    </a:cubicBezTo>
                    <a:cubicBezTo>
                      <a:pt x="15750" y="1127"/>
                      <a:pt x="17109" y="1795"/>
                      <a:pt x="18214" y="2679"/>
                    </a:cubicBezTo>
                    <a:cubicBezTo>
                      <a:pt x="19319" y="3564"/>
                      <a:pt x="20160" y="4657"/>
                      <a:pt x="20736" y="5959"/>
                    </a:cubicBezTo>
                    <a:cubicBezTo>
                      <a:pt x="21312" y="7261"/>
                      <a:pt x="21600" y="8769"/>
                      <a:pt x="21600" y="10483"/>
                    </a:cubicBezTo>
                    <a:cubicBezTo>
                      <a:pt x="21600" y="12464"/>
                      <a:pt x="21289" y="14158"/>
                      <a:pt x="20666" y="15566"/>
                    </a:cubicBezTo>
                    <a:cubicBezTo>
                      <a:pt x="20043" y="16973"/>
                      <a:pt x="19149" y="18122"/>
                      <a:pt x="17983" y="19013"/>
                    </a:cubicBezTo>
                    <a:cubicBezTo>
                      <a:pt x="16818" y="19903"/>
                      <a:pt x="15401" y="20557"/>
                      <a:pt x="13734" y="20974"/>
                    </a:cubicBezTo>
                    <a:cubicBezTo>
                      <a:pt x="12066" y="21391"/>
                      <a:pt x="10080" y="21600"/>
                      <a:pt x="7776" y="21600"/>
                    </a:cubicBezTo>
                    <a:lnTo>
                      <a:pt x="1567" y="21600"/>
                    </a:lnTo>
                    <a:cubicBezTo>
                      <a:pt x="1125" y="21600"/>
                      <a:pt x="754" y="21492"/>
                      <a:pt x="452" y="21275"/>
                    </a:cubicBezTo>
                    <a:cubicBezTo>
                      <a:pt x="151" y="21057"/>
                      <a:pt x="0" y="20704"/>
                      <a:pt x="0" y="20215"/>
                    </a:cubicBezTo>
                    <a:lnTo>
                      <a:pt x="0" y="1386"/>
                    </a:lnTo>
                    <a:cubicBezTo>
                      <a:pt x="0" y="896"/>
                      <a:pt x="151" y="543"/>
                      <a:pt x="452" y="326"/>
                    </a:cubicBezTo>
                    <a:cubicBezTo>
                      <a:pt x="754" y="109"/>
                      <a:pt x="1125" y="0"/>
                      <a:pt x="1567" y="0"/>
                    </a:cubicBezTo>
                    <a:close/>
                    <a:moveTo>
                      <a:pt x="5264" y="3439"/>
                    </a:moveTo>
                    <a:lnTo>
                      <a:pt x="5264" y="18128"/>
                    </a:lnTo>
                    <a:lnTo>
                      <a:pt x="8017" y="18128"/>
                    </a:lnTo>
                    <a:cubicBezTo>
                      <a:pt x="9464" y="18128"/>
                      <a:pt x="10683" y="17972"/>
                      <a:pt x="11674" y="17661"/>
                    </a:cubicBezTo>
                    <a:cubicBezTo>
                      <a:pt x="12665" y="17349"/>
                      <a:pt x="13492" y="16879"/>
                      <a:pt x="14156" y="16250"/>
                    </a:cubicBezTo>
                    <a:cubicBezTo>
                      <a:pt x="14819" y="15621"/>
                      <a:pt x="15314" y="14840"/>
                      <a:pt x="15643" y="13905"/>
                    </a:cubicBezTo>
                    <a:cubicBezTo>
                      <a:pt x="15971" y="12970"/>
                      <a:pt x="16135" y="11879"/>
                      <a:pt x="16135" y="10633"/>
                    </a:cubicBezTo>
                    <a:cubicBezTo>
                      <a:pt x="16135" y="9609"/>
                      <a:pt x="15991" y="8658"/>
                      <a:pt x="15703" y="7779"/>
                    </a:cubicBezTo>
                    <a:cubicBezTo>
                      <a:pt x="15415" y="6900"/>
                      <a:pt x="14953" y="6137"/>
                      <a:pt x="14316" y="5492"/>
                    </a:cubicBezTo>
                    <a:cubicBezTo>
                      <a:pt x="13680" y="4846"/>
                      <a:pt x="12863" y="4343"/>
                      <a:pt x="11865" y="3981"/>
                    </a:cubicBezTo>
                    <a:cubicBezTo>
                      <a:pt x="10867" y="3620"/>
                      <a:pt x="9558" y="3439"/>
                      <a:pt x="7937" y="3439"/>
                    </a:cubicBezTo>
                    <a:lnTo>
                      <a:pt x="5264" y="3439"/>
                    </a:lnTo>
                    <a:close/>
                  </a:path>
                </a:pathLst>
              </a:custGeom>
              <a:solidFill>
                <a:srgbClr val="FFFFFF"/>
              </a:solidFill>
              <a:ln w="12700" cap="flat">
                <a:noFill/>
                <a:miter lim="400000"/>
              </a:ln>
              <a:effectLst/>
            </p:spPr>
            <p:txBody>
              <a:bodyPr wrap="square" lIns="91439" tIns="91439" rIns="91439" bIns="91439" numCol="1" anchor="ctr">
                <a:noAutofit/>
              </a:bodyPr>
              <a:lstStyle/>
              <a:p>
                <a:pPr defTabSz="1828800">
                  <a:defRPr sz="3600" b="0">
                    <a:solidFill>
                      <a:srgbClr val="FFFFFF"/>
                    </a:solidFill>
                    <a:latin typeface="Helvetica"/>
                    <a:ea typeface="Helvetica"/>
                    <a:cs typeface="Helvetica"/>
                    <a:sym typeface="Helvetica"/>
                  </a:defRPr>
                </a:pPr>
              </a:p>
            </p:txBody>
          </p:sp>
        </p:grpSp>
      </p:grpSp>
      <p:sp>
        <p:nvSpPr>
          <p:cNvPr id="214" name="圆形"/>
          <p:cNvSpPr/>
          <p:nvPr/>
        </p:nvSpPr>
        <p:spPr>
          <a:xfrm>
            <a:off x="19552961" y="12585737"/>
            <a:ext cx="811121" cy="811121"/>
          </a:xfrm>
          <a:prstGeom prst="ellipse">
            <a:avLst/>
          </a:prstGeom>
          <a:solidFill>
            <a:srgbClr val="2980B9"/>
          </a:solidFill>
          <a:ln w="12700">
            <a:miter lim="400000"/>
          </a:ln>
        </p:spPr>
        <p:txBody>
          <a:bodyPr tIns="91439" bIns="91439" anchor="ctr"/>
          <a:lstStyle/>
          <a:p>
            <a:pPr defTabSz="1828800">
              <a:defRPr sz="1800" b="0">
                <a:solidFill>
                  <a:srgbClr val="FFFFFF"/>
                </a:solidFill>
                <a:latin typeface="Helvetica"/>
                <a:ea typeface="Helvetica"/>
                <a:cs typeface="Helvetica"/>
                <a:sym typeface="Helvetica"/>
              </a:defRPr>
            </a:pPr>
          </a:p>
        </p:txBody>
      </p:sp>
      <p:sp>
        <p:nvSpPr>
          <p:cNvPr id="215" name="幻灯片编号"/>
          <p:cNvSpPr txBox="1">
            <a:spLocks noGrp="1"/>
          </p:cNvSpPr>
          <p:nvPr>
            <p:ph type="sldNum" sz="quarter" idx="2"/>
          </p:nvPr>
        </p:nvSpPr>
        <p:spPr>
          <a:xfrm>
            <a:off x="19662714" y="12692315"/>
            <a:ext cx="591044" cy="614609"/>
          </a:xfrm>
          <a:prstGeom prst="rect">
            <a:avLst/>
          </a:prstGeom>
        </p:spPr>
        <p:txBody>
          <a:bodyPr lIns="91404" tIns="91404" rIns="91404" bIns="91404"/>
          <a:lstStyle>
            <a:lvl1pPr defTabSz="1828800">
              <a:defRPr sz="2800">
                <a:solidFill>
                  <a:srgbClr val="FFFFFF"/>
                </a:solidFill>
                <a:latin typeface="Helvetica"/>
                <a:ea typeface="Helvetica"/>
                <a:cs typeface="Helvetica"/>
                <a:sym typeface="Helvetica"/>
              </a:defRPr>
            </a:lvl1pPr>
          </a:lstStyle>
          <a:p>
            <a:fld id="{86CB4B4D-7CA3-9044-876B-883B54F8677D}" type="slidenum">
              <a:rPr/>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30" name="标题文本"/>
          <p:cNvSpPr txBox="1">
            <a:spLocks noGrp="1"/>
          </p:cNvSpPr>
          <p:nvPr>
            <p:ph type="title" hasCustomPrompt="1"/>
          </p:nvPr>
        </p:nvSpPr>
        <p:spPr>
          <a:xfrm>
            <a:off x="1778000" y="4533900"/>
            <a:ext cx="20828000" cy="4648200"/>
          </a:xfrm>
          <a:prstGeom prst="rect">
            <a:avLst/>
          </a:prstGeom>
        </p:spPr>
        <p:txBody>
          <a:bodyPr/>
          <a:lstStyle/>
          <a:p>
            <a:r>
              <a:t>标题文本</a:t>
            </a:r>
          </a:p>
        </p:txBody>
      </p:sp>
      <p:sp>
        <p:nvSpPr>
          <p:cNvPr id="3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38" name="图像"/>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p:txBody>
      </p:sp>
      <p:sp>
        <p:nvSpPr>
          <p:cNvPr id="39" name="标题文本"/>
          <p:cNvSpPr txBox="1">
            <a:spLocks noGrp="1"/>
          </p:cNvSpPr>
          <p:nvPr>
            <p:ph type="title" hasCustomPrompt="1"/>
          </p:nvPr>
        </p:nvSpPr>
        <p:spPr>
          <a:xfrm>
            <a:off x="1651000" y="952500"/>
            <a:ext cx="10223500" cy="5549900"/>
          </a:xfrm>
          <a:prstGeom prst="rect">
            <a:avLst/>
          </a:prstGeom>
        </p:spPr>
        <p:txBody>
          <a:bodyPr anchor="b"/>
          <a:lstStyle>
            <a:lvl1pPr>
              <a:defRPr sz="8400"/>
            </a:lvl1pPr>
          </a:lstStyle>
          <a:p>
            <a:r>
              <a:t>标题文本</a:t>
            </a:r>
          </a:p>
        </p:txBody>
      </p:sp>
      <p:sp>
        <p:nvSpPr>
          <p:cNvPr id="40" name="正文级别 1…"/>
          <p:cNvSpPr txBox="1">
            <a:spLocks noGrp="1"/>
          </p:cNvSpPr>
          <p:nvPr>
            <p:ph type="body" sz="quarter" idx="1" hasCustomPrompt="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正文级别 1</a:t>
            </a:r>
          </a:p>
          <a:p>
            <a:pPr lvl="1"/>
            <a:r>
              <a:t>正文级别 2</a:t>
            </a:r>
          </a:p>
          <a:p>
            <a:pPr lvl="2"/>
            <a:r>
              <a:t>正文级别 3</a:t>
            </a:r>
          </a:p>
          <a:p>
            <a:pPr lvl="3"/>
            <a:r>
              <a:t>正文级别 4</a:t>
            </a:r>
          </a:p>
          <a:p>
            <a:pPr lvl="4"/>
            <a:r>
              <a:t>正文级别 5</a:t>
            </a:r>
          </a:p>
        </p:txBody>
      </p:sp>
      <p:sp>
        <p:nvSpPr>
          <p:cNvPr id="4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48" name="标题文本"/>
          <p:cNvSpPr txBox="1">
            <a:spLocks noGrp="1"/>
          </p:cNvSpPr>
          <p:nvPr>
            <p:ph type="title" hasCustomPrompt="1"/>
          </p:nvPr>
        </p:nvSpPr>
        <p:spPr>
          <a:prstGeom prst="rect">
            <a:avLst/>
          </a:prstGeom>
        </p:spPr>
        <p:txBody>
          <a:bodyPr/>
          <a:lstStyle/>
          <a:p>
            <a:r>
              <a:t>标题文本</a:t>
            </a:r>
          </a:p>
        </p:txBody>
      </p:sp>
      <p:sp>
        <p:nvSpPr>
          <p:cNvPr id="49"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56" name="图像"/>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p:txBody>
      </p:sp>
      <p:sp>
        <p:nvSpPr>
          <p:cNvPr id="57" name="标题文本"/>
          <p:cNvSpPr txBox="1">
            <a:spLocks noGrp="1"/>
          </p:cNvSpPr>
          <p:nvPr>
            <p:ph type="title" hasCustomPrompt="1"/>
          </p:nvPr>
        </p:nvSpPr>
        <p:spPr>
          <a:prstGeom prst="rect">
            <a:avLst/>
          </a:prstGeom>
        </p:spPr>
        <p:txBody>
          <a:bodyPr/>
          <a:lstStyle/>
          <a:p>
            <a:r>
              <a:t>标题文本</a:t>
            </a:r>
          </a:p>
        </p:txBody>
      </p:sp>
      <p:sp>
        <p:nvSpPr>
          <p:cNvPr id="58" name="正文级别 1…"/>
          <p:cNvSpPr txBox="1">
            <a:spLocks noGrp="1"/>
          </p:cNvSpPr>
          <p:nvPr>
            <p:ph type="body" sz="half" idx="1" hasCustomPrompt="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正文级别 1</a:t>
            </a:r>
          </a:p>
          <a:p>
            <a:pPr lvl="1"/>
            <a:r>
              <a:t>正文级别 2</a:t>
            </a:r>
          </a:p>
          <a:p>
            <a:pPr lvl="2"/>
            <a:r>
              <a:t>正文级别 3</a:t>
            </a:r>
          </a:p>
          <a:p>
            <a:pPr lvl="3"/>
            <a:r>
              <a:t>正文级别 4</a:t>
            </a:r>
          </a:p>
          <a:p>
            <a:pPr lvl="4"/>
            <a:r>
              <a:t>正文级别 5</a:t>
            </a:r>
          </a:p>
        </p:txBody>
      </p:sp>
      <p:sp>
        <p:nvSpPr>
          <p:cNvPr id="59"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66" name="正文级别 1…"/>
          <p:cNvSpPr txBox="1">
            <a:spLocks noGrp="1"/>
          </p:cNvSpPr>
          <p:nvPr>
            <p:ph type="body" idx="1" hasCustomPrompt="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正文级别 1</a:t>
            </a:r>
          </a:p>
          <a:p>
            <a:pPr lvl="1"/>
            <a:r>
              <a:t>正文级别 2</a:t>
            </a:r>
          </a:p>
          <a:p>
            <a:pPr lvl="2"/>
            <a:r>
              <a:t>正文级别 3</a:t>
            </a:r>
          </a:p>
          <a:p>
            <a:pPr lvl="3"/>
            <a:r>
              <a:t>正文级别 4</a:t>
            </a:r>
          </a:p>
          <a:p>
            <a:pPr lvl="4"/>
            <a:r>
              <a:t>正文级别 5</a:t>
            </a:r>
          </a:p>
        </p:txBody>
      </p:sp>
      <p:sp>
        <p:nvSpPr>
          <p:cNvPr id="67"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74" name="图像"/>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p:txBody>
      </p:sp>
      <p:sp>
        <p:nvSpPr>
          <p:cNvPr id="75" name="图像"/>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p:txBody>
      </p:sp>
      <p:sp>
        <p:nvSpPr>
          <p:cNvPr id="76" name="图像"/>
          <p:cNvSpPr>
            <a:spLocks noGrp="1"/>
          </p:cNvSpPr>
          <p:nvPr>
            <p:ph type="pic" idx="23"/>
          </p:nvPr>
        </p:nvSpPr>
        <p:spPr>
          <a:xfrm>
            <a:off x="-990600" y="1130300"/>
            <a:ext cx="17202150" cy="11468100"/>
          </a:xfrm>
          <a:prstGeom prst="rect">
            <a:avLst/>
          </a:prstGeom>
        </p:spPr>
        <p:txBody>
          <a:bodyPr lIns="91439" tIns="45719" rIns="91439" bIns="45719" anchor="t">
            <a:noAutofit/>
          </a:bodyPr>
          <a:lstStyle/>
          <a:p/>
        </p:txBody>
      </p:sp>
      <p:sp>
        <p:nvSpPr>
          <p:cNvPr id="77"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pic>
        <p:nvPicPr>
          <p:cNvPr id="84" name="图像" descr="图像"/>
          <p:cNvPicPr>
            <a:picLocks noChangeAspect="1"/>
          </p:cNvPicPr>
          <p:nvPr/>
        </p:nvPicPr>
        <p:blipFill>
          <a:blip r:embed="rId2"/>
          <a:stretch>
            <a:fillRect/>
          </a:stretch>
        </p:blipFill>
        <p:spPr>
          <a:xfrm>
            <a:off x="658973" y="704261"/>
            <a:ext cx="4230305" cy="1097281"/>
          </a:xfrm>
          <a:prstGeom prst="rect">
            <a:avLst/>
          </a:prstGeom>
          <a:ln w="12700">
            <a:miter lim="400000"/>
            <a:headEnd/>
            <a:tailEnd/>
          </a:ln>
        </p:spPr>
      </p:pic>
      <p:sp>
        <p:nvSpPr>
          <p:cNvPr id="85"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1689100" y="355600"/>
            <a:ext cx="21005800" cy="2286000"/>
          </a:xfrm>
          <a:prstGeom prst="rect">
            <a:avLst/>
          </a:prstGeom>
          <a:ln w="12700">
            <a:miter lim="400000"/>
          </a:ln>
        </p:spPr>
        <p:txBody>
          <a:bodyPr lIns="50800" tIns="50800" rIns="50800" bIns="50800" anchor="ctr">
            <a:normAutofit/>
          </a:bodyPr>
          <a:lstStyle/>
          <a:p>
            <a:r>
              <a:t>标题文本</a:t>
            </a:r>
          </a:p>
        </p:txBody>
      </p:sp>
      <p:sp>
        <p:nvSpPr>
          <p:cNvPr id="3" name="正文级别 1…"/>
          <p:cNvSpPr txBox="1">
            <a:spLocks noGrp="1"/>
          </p:cNvSpPr>
          <p:nvPr>
            <p:ph type="body" idx="1"/>
          </p:nvPr>
        </p:nvSpPr>
        <p:spPr>
          <a:xfrm>
            <a:off x="1689100" y="3149600"/>
            <a:ext cx="21005800" cy="9296400"/>
          </a:xfrm>
          <a:prstGeom prst="rect">
            <a:avLst/>
          </a:prstGeom>
          <a:ln w="12700">
            <a:miter lim="400000"/>
          </a:ln>
        </p:spPr>
        <p:txBody>
          <a:bodyPr lIns="50800" tIns="50800" rIns="50800" bIns="50800" anchor="ctr">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spd="med"/>
  <p:txStyles>
    <p:titleStyle>
      <a:lvl1pPr marL="0" marR="0" indent="0" algn="ctr" defTabSz="825500" latinLnBrk="0">
        <a:lnSpc>
          <a:spcPct val="100000"/>
        </a:lnSpc>
        <a:spcBef>
          <a:spcPts val="0"/>
        </a:spcBef>
        <a:spcAft>
          <a:spcPts val="0"/>
        </a:spcAft>
        <a:buClrTx/>
        <a:buSzTx/>
        <a:buFontTx/>
        <a:buNone/>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latinLnBrk="0">
        <a:lnSpc>
          <a:spcPct val="100000"/>
        </a:lnSpc>
        <a:spcBef>
          <a:spcPts val="0"/>
        </a:spcBef>
        <a:spcAft>
          <a:spcPts val="0"/>
        </a:spcAft>
        <a:buClrTx/>
        <a:buSzTx/>
        <a:buFontTx/>
        <a:buNone/>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latinLnBrk="0">
        <a:lnSpc>
          <a:spcPct val="100000"/>
        </a:lnSpc>
        <a:spcBef>
          <a:spcPts val="0"/>
        </a:spcBef>
        <a:spcAft>
          <a:spcPts val="0"/>
        </a:spcAft>
        <a:buClrTx/>
        <a:buSzTx/>
        <a:buFontTx/>
        <a:buNone/>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latinLnBrk="0">
        <a:lnSpc>
          <a:spcPct val="100000"/>
        </a:lnSpc>
        <a:spcBef>
          <a:spcPts val="0"/>
        </a:spcBef>
        <a:spcAft>
          <a:spcPts val="0"/>
        </a:spcAft>
        <a:buClrTx/>
        <a:buSzTx/>
        <a:buFontTx/>
        <a:buNone/>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latinLnBrk="0">
        <a:lnSpc>
          <a:spcPct val="100000"/>
        </a:lnSpc>
        <a:spcBef>
          <a:spcPts val="0"/>
        </a:spcBef>
        <a:spcAft>
          <a:spcPts val="0"/>
        </a:spcAft>
        <a:buClrTx/>
        <a:buSzTx/>
        <a:buFontTx/>
        <a:buNone/>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latinLnBrk="0">
        <a:lnSpc>
          <a:spcPct val="100000"/>
        </a:lnSpc>
        <a:spcBef>
          <a:spcPts val="0"/>
        </a:spcBef>
        <a:spcAft>
          <a:spcPts val="0"/>
        </a:spcAft>
        <a:buClrTx/>
        <a:buSzTx/>
        <a:buFontTx/>
        <a:buNone/>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latinLnBrk="0">
        <a:lnSpc>
          <a:spcPct val="100000"/>
        </a:lnSpc>
        <a:spcBef>
          <a:spcPts val="0"/>
        </a:spcBef>
        <a:spcAft>
          <a:spcPts val="0"/>
        </a:spcAft>
        <a:buClrTx/>
        <a:buSzTx/>
        <a:buFontTx/>
        <a:buNone/>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latinLnBrk="0">
        <a:lnSpc>
          <a:spcPct val="100000"/>
        </a:lnSpc>
        <a:spcBef>
          <a:spcPts val="0"/>
        </a:spcBef>
        <a:spcAft>
          <a:spcPts val="0"/>
        </a:spcAft>
        <a:buClrTx/>
        <a:buSzTx/>
        <a:buFontTx/>
        <a:buNone/>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latinLnBrk="0">
        <a:lnSpc>
          <a:spcPct val="100000"/>
        </a:lnSpc>
        <a:spcBef>
          <a:spcPts val="0"/>
        </a:spcBef>
        <a:spcAft>
          <a:spcPts val="0"/>
        </a:spcAft>
        <a:buClrTx/>
        <a:buSzTx/>
        <a:buFontTx/>
        <a:buNone/>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defRPr sz="5200" b="0" i="0" u="none" strike="noStrike" cap="none" spc="0" baseline="0">
          <a:solidFill>
            <a:srgbClr val="000000"/>
          </a:solidFill>
          <a:uFillTx/>
          <a:latin typeface="Helvetica Neue" panose="02000803000000090004"/>
          <a:ea typeface="Helvetica Neue" panose="02000803000000090004"/>
          <a:cs typeface="Helvetica Neue" panose="02000803000000090004"/>
          <a:sym typeface="Helvetica Neue" panose="02000803000000090004"/>
        </a:defRPr>
      </a:lvl1pPr>
      <a:lvl2pPr marL="1270000" marR="0" indent="-635000" algn="l" defTabSz="825500" latinLnBrk="0">
        <a:lnSpc>
          <a:spcPct val="100000"/>
        </a:lnSpc>
        <a:spcBef>
          <a:spcPts val="5900"/>
        </a:spcBef>
        <a:spcAft>
          <a:spcPts val="0"/>
        </a:spcAft>
        <a:buClrTx/>
        <a:buSzPct val="125000"/>
        <a:buFontTx/>
        <a:buChar char="•"/>
        <a:defRPr sz="5200" b="0" i="0" u="none" strike="noStrike" cap="none" spc="0" baseline="0">
          <a:solidFill>
            <a:srgbClr val="000000"/>
          </a:solidFill>
          <a:uFillTx/>
          <a:latin typeface="Helvetica Neue" panose="02000803000000090004"/>
          <a:ea typeface="Helvetica Neue" panose="02000803000000090004"/>
          <a:cs typeface="Helvetica Neue" panose="02000803000000090004"/>
          <a:sym typeface="Helvetica Neue" panose="02000803000000090004"/>
        </a:defRPr>
      </a:lvl2pPr>
      <a:lvl3pPr marL="1905000" marR="0" indent="-635000" algn="l" defTabSz="825500" latinLnBrk="0">
        <a:lnSpc>
          <a:spcPct val="100000"/>
        </a:lnSpc>
        <a:spcBef>
          <a:spcPts val="5900"/>
        </a:spcBef>
        <a:spcAft>
          <a:spcPts val="0"/>
        </a:spcAft>
        <a:buClrTx/>
        <a:buSzPct val="125000"/>
        <a:buFontTx/>
        <a:buChar char="•"/>
        <a:defRPr sz="5200" b="0" i="0" u="none" strike="noStrike" cap="none" spc="0" baseline="0">
          <a:solidFill>
            <a:srgbClr val="000000"/>
          </a:solidFill>
          <a:uFillTx/>
          <a:latin typeface="Helvetica Neue" panose="02000803000000090004"/>
          <a:ea typeface="Helvetica Neue" panose="02000803000000090004"/>
          <a:cs typeface="Helvetica Neue" panose="02000803000000090004"/>
          <a:sym typeface="Helvetica Neue" panose="02000803000000090004"/>
        </a:defRPr>
      </a:lvl3pPr>
      <a:lvl4pPr marL="2540000" marR="0" indent="-635000" algn="l" defTabSz="825500" latinLnBrk="0">
        <a:lnSpc>
          <a:spcPct val="100000"/>
        </a:lnSpc>
        <a:spcBef>
          <a:spcPts val="5900"/>
        </a:spcBef>
        <a:spcAft>
          <a:spcPts val="0"/>
        </a:spcAft>
        <a:buClrTx/>
        <a:buSzPct val="125000"/>
        <a:buFontTx/>
        <a:buChar char="•"/>
        <a:defRPr sz="5200" b="0" i="0" u="none" strike="noStrike" cap="none" spc="0" baseline="0">
          <a:solidFill>
            <a:srgbClr val="000000"/>
          </a:solidFill>
          <a:uFillTx/>
          <a:latin typeface="Helvetica Neue" panose="02000803000000090004"/>
          <a:ea typeface="Helvetica Neue" panose="02000803000000090004"/>
          <a:cs typeface="Helvetica Neue" panose="02000803000000090004"/>
          <a:sym typeface="Helvetica Neue" panose="02000803000000090004"/>
        </a:defRPr>
      </a:lvl4pPr>
      <a:lvl5pPr marL="3175000" marR="0" indent="-635000" algn="l" defTabSz="825500" latinLnBrk="0">
        <a:lnSpc>
          <a:spcPct val="100000"/>
        </a:lnSpc>
        <a:spcBef>
          <a:spcPts val="5900"/>
        </a:spcBef>
        <a:spcAft>
          <a:spcPts val="0"/>
        </a:spcAft>
        <a:buClrTx/>
        <a:buSzPct val="125000"/>
        <a:buFontTx/>
        <a:buChar char="•"/>
        <a:defRPr sz="5200" b="0" i="0" u="none" strike="noStrike" cap="none" spc="0" baseline="0">
          <a:solidFill>
            <a:srgbClr val="000000"/>
          </a:solidFill>
          <a:uFillTx/>
          <a:latin typeface="Helvetica Neue" panose="02000803000000090004"/>
          <a:ea typeface="Helvetica Neue" panose="02000803000000090004"/>
          <a:cs typeface="Helvetica Neue" panose="02000803000000090004"/>
          <a:sym typeface="Helvetica Neue" panose="02000803000000090004"/>
        </a:defRPr>
      </a:lvl5pPr>
      <a:lvl6pPr marL="3810000" marR="0" indent="-635000" algn="l" defTabSz="825500" latinLnBrk="0">
        <a:lnSpc>
          <a:spcPct val="100000"/>
        </a:lnSpc>
        <a:spcBef>
          <a:spcPts val="5900"/>
        </a:spcBef>
        <a:spcAft>
          <a:spcPts val="0"/>
        </a:spcAft>
        <a:buClrTx/>
        <a:buSzPct val="125000"/>
        <a:buFontTx/>
        <a:buChar char="•"/>
        <a:defRPr sz="5200" b="0" i="0" u="none" strike="noStrike" cap="none" spc="0" baseline="0">
          <a:solidFill>
            <a:srgbClr val="000000"/>
          </a:solidFill>
          <a:uFillTx/>
          <a:latin typeface="Helvetica Neue" panose="02000803000000090004"/>
          <a:ea typeface="Helvetica Neue" panose="02000803000000090004"/>
          <a:cs typeface="Helvetica Neue" panose="02000803000000090004"/>
          <a:sym typeface="Helvetica Neue" panose="02000803000000090004"/>
        </a:defRPr>
      </a:lvl6pPr>
      <a:lvl7pPr marL="4445000" marR="0" indent="-635000" algn="l" defTabSz="825500" latinLnBrk="0">
        <a:lnSpc>
          <a:spcPct val="100000"/>
        </a:lnSpc>
        <a:spcBef>
          <a:spcPts val="5900"/>
        </a:spcBef>
        <a:spcAft>
          <a:spcPts val="0"/>
        </a:spcAft>
        <a:buClrTx/>
        <a:buSzPct val="125000"/>
        <a:buFontTx/>
        <a:buChar char="•"/>
        <a:defRPr sz="5200" b="0" i="0" u="none" strike="noStrike" cap="none" spc="0" baseline="0">
          <a:solidFill>
            <a:srgbClr val="000000"/>
          </a:solidFill>
          <a:uFillTx/>
          <a:latin typeface="Helvetica Neue" panose="02000803000000090004"/>
          <a:ea typeface="Helvetica Neue" panose="02000803000000090004"/>
          <a:cs typeface="Helvetica Neue" panose="02000803000000090004"/>
          <a:sym typeface="Helvetica Neue" panose="02000803000000090004"/>
        </a:defRPr>
      </a:lvl7pPr>
      <a:lvl8pPr marL="5080000" marR="0" indent="-635000" algn="l" defTabSz="825500" latinLnBrk="0">
        <a:lnSpc>
          <a:spcPct val="100000"/>
        </a:lnSpc>
        <a:spcBef>
          <a:spcPts val="5900"/>
        </a:spcBef>
        <a:spcAft>
          <a:spcPts val="0"/>
        </a:spcAft>
        <a:buClrTx/>
        <a:buSzPct val="125000"/>
        <a:buFontTx/>
        <a:buChar char="•"/>
        <a:defRPr sz="5200" b="0" i="0" u="none" strike="noStrike" cap="none" spc="0" baseline="0">
          <a:solidFill>
            <a:srgbClr val="000000"/>
          </a:solidFill>
          <a:uFillTx/>
          <a:latin typeface="Helvetica Neue" panose="02000803000000090004"/>
          <a:ea typeface="Helvetica Neue" panose="02000803000000090004"/>
          <a:cs typeface="Helvetica Neue" panose="02000803000000090004"/>
          <a:sym typeface="Helvetica Neue" panose="02000803000000090004"/>
        </a:defRPr>
      </a:lvl8pPr>
      <a:lvl9pPr marL="5715000" marR="0" indent="-635000" algn="l" defTabSz="825500" latinLnBrk="0">
        <a:lnSpc>
          <a:spcPct val="100000"/>
        </a:lnSpc>
        <a:spcBef>
          <a:spcPts val="5900"/>
        </a:spcBef>
        <a:spcAft>
          <a:spcPts val="0"/>
        </a:spcAft>
        <a:buClrTx/>
        <a:buSzPct val="125000"/>
        <a:buFontTx/>
        <a:buChar char="•"/>
        <a:defRPr sz="5200" b="0" i="0" u="none" strike="noStrike" cap="none" spc="0" baseline="0">
          <a:solidFill>
            <a:srgbClr val="000000"/>
          </a:solidFill>
          <a:uFillTx/>
          <a:latin typeface="Helvetica Neue" panose="02000803000000090004"/>
          <a:ea typeface="Helvetica Neue" panose="02000803000000090004"/>
          <a:cs typeface="Helvetica Neue" panose="02000803000000090004"/>
          <a:sym typeface="Helvetica Neue" panose="02000803000000090004"/>
        </a:defRPr>
      </a:lvl9pPr>
    </p:bodyStyle>
    <p:otherStyle>
      <a:lvl1pPr marL="0" marR="0" indent="0" algn="ctr" defTabSz="82550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a:defRPr>
      </a:lvl1pPr>
      <a:lvl2pPr marL="0" marR="0" indent="457200" algn="ctr" defTabSz="82550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a:defRPr>
      </a:lvl2pPr>
      <a:lvl3pPr marL="0" marR="0" indent="914400" algn="ctr" defTabSz="82550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a:defRPr>
      </a:lvl3pPr>
      <a:lvl4pPr marL="0" marR="0" indent="1371600" algn="ctr" defTabSz="82550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a:defRPr>
      </a:lvl4pPr>
      <a:lvl5pPr marL="0" marR="0" indent="1828800" algn="ctr" defTabSz="82550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a:defRPr>
      </a:lvl5pPr>
      <a:lvl6pPr marL="0" marR="0" indent="2286000" algn="ctr" defTabSz="82550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a:defRPr>
      </a:lvl6pPr>
      <a:lvl7pPr marL="0" marR="0" indent="2743200" algn="ctr" defTabSz="82550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a:defRPr>
      </a:lvl7pPr>
      <a:lvl8pPr marL="0" marR="0" indent="3200400" algn="ctr" defTabSz="82550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a:defRPr>
      </a:lvl8pPr>
      <a:lvl9pPr marL="0" marR="0" indent="3657600" algn="ctr" defTabSz="82550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1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12.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13.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14.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62EB"/>
        </a:solidFill>
        <a:effectLst/>
      </p:bgPr>
    </p:bg>
    <p:spTree>
      <p:nvGrpSpPr>
        <p:cNvPr id="1" name=""/>
        <p:cNvGrpSpPr/>
        <p:nvPr/>
      </p:nvGrpSpPr>
      <p:grpSpPr>
        <a:xfrm>
          <a:off x="0" y="0"/>
          <a:ext cx="0" cy="0"/>
          <a:chOff x="0" y="0"/>
          <a:chExt cx="0" cy="0"/>
        </a:xfrm>
      </p:grpSpPr>
      <p:pic>
        <p:nvPicPr>
          <p:cNvPr id="224" name="图像" descr="图像"/>
          <p:cNvPicPr>
            <a:picLocks noChangeAspect="1"/>
          </p:cNvPicPr>
          <p:nvPr/>
        </p:nvPicPr>
        <p:blipFill>
          <a:blip r:embed="rId1"/>
          <a:stretch>
            <a:fillRect/>
          </a:stretch>
        </p:blipFill>
        <p:spPr>
          <a:xfrm>
            <a:off x="-6370366" y="355185"/>
            <a:ext cx="13516316" cy="15037630"/>
          </a:xfrm>
          <a:prstGeom prst="rect">
            <a:avLst/>
          </a:prstGeom>
          <a:ln w="12700">
            <a:miter lim="400000"/>
            <a:headEnd/>
            <a:tailEnd/>
          </a:ln>
        </p:spPr>
      </p:pic>
      <p:sp>
        <p:nvSpPr>
          <p:cNvPr id="225" name="尽微致广…"/>
          <p:cNvSpPr txBox="1"/>
          <p:nvPr/>
        </p:nvSpPr>
        <p:spPr>
          <a:xfrm>
            <a:off x="1778000" y="4242901"/>
            <a:ext cx="20828000" cy="4171070"/>
          </a:xfrm>
          <a:prstGeom prst="rect">
            <a:avLst/>
          </a:prstGeom>
          <a:ln w="12700">
            <a:miter lim="400000"/>
          </a:ln>
        </p:spPr>
        <p:txBody>
          <a:bodyPr lIns="50800" tIns="50800" rIns="50800" bIns="50800" anchor="b"/>
          <a:lstStyle/>
          <a:p>
            <a:pPr>
              <a:defRPr sz="13300" b="0">
                <a:solidFill>
                  <a:srgbClr val="FFFFFF"/>
                </a:solidFill>
                <a:latin typeface="PingFang SC Semibold"/>
                <a:ea typeface="PingFang SC Semibold"/>
                <a:cs typeface="PingFang SC Semibold"/>
                <a:sym typeface="PingFang SC Semibold"/>
              </a:defRPr>
            </a:pPr>
            <a:r>
              <a:t>尽微致广</a:t>
            </a:r>
          </a:p>
          <a:p>
            <a:pPr>
              <a:defRPr sz="4400" b="0">
                <a:solidFill>
                  <a:srgbClr val="FFFFFF"/>
                </a:solidFill>
                <a:latin typeface="苹方 常规" panose="020B0300000000000000" charset="-122"/>
                <a:ea typeface="苹方 常规" panose="020B0300000000000000" charset="-122"/>
                <a:cs typeface="苹方 常规" panose="020B0300000000000000" charset="-122"/>
                <a:sym typeface="苹方 常规" panose="020B0300000000000000" charset="-122"/>
              </a:defRPr>
            </a:pPr>
            <a:r>
              <a:t>让创造数字世界的团队和产品更成功</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顶级标准打造生产资料的安全堡垒"/>
          <p:cNvSpPr txBox="1"/>
          <p:nvPr/>
        </p:nvSpPr>
        <p:spPr>
          <a:xfrm>
            <a:off x="6855459" y="1435099"/>
            <a:ext cx="10673081" cy="1160781"/>
          </a:xfrm>
          <a:prstGeom prst="rect">
            <a:avLst/>
          </a:prstGeom>
          <a:ln w="12700">
            <a:miter lim="400000"/>
          </a:ln>
        </p:spPr>
        <p:txBody>
          <a:bodyPr wrap="none" tIns="91439" bIns="91439" anchor="ctr">
            <a:spAutoFit/>
          </a:bodyPr>
          <a:lstStyle>
            <a:lvl1pPr algn="l" defTabSz="457200">
              <a:defRPr sz="5500" b="0">
                <a:latin typeface="PingFang SC Semibold"/>
                <a:ea typeface="PingFang SC Semibold"/>
                <a:cs typeface="PingFang SC Semibold"/>
                <a:sym typeface="PingFang SC Semibold"/>
              </a:defRPr>
            </a:lvl1pPr>
          </a:lstStyle>
          <a:p>
            <a:r>
              <a:t>顶级标准打造生产资料的安全堡垒</a:t>
            </a:r>
          </a:p>
        </p:txBody>
      </p:sp>
      <p:sp>
        <p:nvSpPr>
          <p:cNvPr id="332" name="我们的产品及相关服务采用业内最领先的解决方案，从生产资料的创建、存储、传输、访问等，都有规范的流程和先进的技术保障，…"/>
          <p:cNvSpPr txBox="1"/>
          <p:nvPr/>
        </p:nvSpPr>
        <p:spPr>
          <a:xfrm>
            <a:off x="383470" y="2984500"/>
            <a:ext cx="23617060" cy="2265681"/>
          </a:xfrm>
          <a:prstGeom prst="rect">
            <a:avLst/>
          </a:prstGeom>
          <a:ln w="12700">
            <a:miter lim="400000"/>
          </a:ln>
        </p:spPr>
        <p:txBody>
          <a:bodyPr tIns="91439" bIns="91439" anchor="ctr">
            <a:spAutoFit/>
          </a:bodyPr>
          <a:lstStyle/>
          <a:p>
            <a:pPr algn="l" defTabSz="457200">
              <a:defRPr sz="1200" b="0">
                <a:latin typeface="Times Roman"/>
                <a:ea typeface="Times Roman"/>
                <a:cs typeface="Times Roman"/>
                <a:sym typeface="Times Roman"/>
              </a:defRPr>
            </a:pPr>
          </a:p>
          <a:p>
            <a:pPr algn="l" defTabSz="457200">
              <a:defRPr sz="1200" b="0">
                <a:latin typeface="Times Roman"/>
                <a:ea typeface="Times Roman"/>
                <a:cs typeface="Times Roman"/>
                <a:sym typeface="Times Roman"/>
              </a:defRPr>
            </a:pPr>
          </a:p>
          <a:p>
            <a:pPr defTabSz="1828800">
              <a:lnSpc>
                <a:spcPct val="120000"/>
              </a:lnSpc>
              <a:defRPr sz="2800" b="0">
                <a:latin typeface="苹方 细体" panose="020B0200000000000000" charset="-122"/>
                <a:ea typeface="苹方 细体" panose="020B0200000000000000" charset="-122"/>
                <a:cs typeface="苹方 细体" panose="020B0200000000000000" charset="-122"/>
                <a:sym typeface="苹方 细体" panose="020B0200000000000000" charset="-122"/>
              </a:defRPr>
            </a:pPr>
            <a:r>
              <a:t>我们的产品及相关服务采用业内最领先的解决方案，从生产资料的创建、存储、传输、访问等，都有规范的流程和先进的技术保障，</a:t>
            </a:r>
          </a:p>
          <a:p>
            <a:pPr defTabSz="1828800">
              <a:lnSpc>
                <a:spcPct val="120000"/>
              </a:lnSpc>
              <a:defRPr sz="2800" b="0">
                <a:latin typeface="苹方 细体" panose="020B0200000000000000" charset="-122"/>
                <a:ea typeface="苹方 细体" panose="020B0200000000000000" charset="-122"/>
                <a:cs typeface="苹方 细体" panose="020B0200000000000000" charset="-122"/>
                <a:sym typeface="苹方 细体" panose="020B0200000000000000" charset="-122"/>
              </a:defRPr>
            </a:pPr>
            <a:r>
              <a:t>并获得了一系列全球范围内最权威、最严格的安全认证，为全球客户提供安全可靠的服务。</a:t>
            </a:r>
          </a:p>
        </p:txBody>
      </p:sp>
      <p:grpSp>
        <p:nvGrpSpPr>
          <p:cNvPr id="370" name="成组"/>
          <p:cNvGrpSpPr/>
          <p:nvPr/>
        </p:nvGrpSpPr>
        <p:grpSpPr>
          <a:xfrm>
            <a:off x="8894094" y="6363990"/>
            <a:ext cx="6151551" cy="4256173"/>
            <a:chOff x="22733" y="0"/>
            <a:chExt cx="6151550" cy="4256172"/>
          </a:xfrm>
        </p:grpSpPr>
        <p:grpSp>
          <p:nvGrpSpPr>
            <p:cNvPr id="357" name="成组"/>
            <p:cNvGrpSpPr/>
            <p:nvPr/>
          </p:nvGrpSpPr>
          <p:grpSpPr>
            <a:xfrm>
              <a:off x="1018434" y="336763"/>
              <a:ext cx="4335607" cy="3919410"/>
              <a:chOff x="0" y="0"/>
              <a:chExt cx="4335606" cy="3919408"/>
            </a:xfrm>
          </p:grpSpPr>
          <p:sp>
            <p:nvSpPr>
              <p:cNvPr id="333" name="三角形"/>
              <p:cNvSpPr/>
              <p:nvPr/>
            </p:nvSpPr>
            <p:spPr>
              <a:xfrm>
                <a:off x="3743007" y="1623440"/>
                <a:ext cx="242553" cy="17089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3135"/>
                    </a:lnTo>
                    <a:lnTo>
                      <a:pt x="14973" y="21600"/>
                    </a:lnTo>
                    <a:lnTo>
                      <a:pt x="21600" y="0"/>
                    </a:lnTo>
                    <a:close/>
                  </a:path>
                </a:pathLst>
              </a:custGeom>
              <a:solidFill>
                <a:srgbClr val="804A33"/>
              </a:solidFill>
              <a:ln w="12700" cap="flat">
                <a:noFill/>
                <a:miter lim="400000"/>
              </a:ln>
              <a:effectLst/>
            </p:spPr>
            <p:txBody>
              <a:bodyPr wrap="square" lIns="91439" tIns="91439" rIns="91439" bIns="91439" numCol="1" anchor="t">
                <a:noAutofit/>
              </a:bodyPr>
              <a:lstStyle/>
              <a:p>
                <a:pPr algn="l" defTabSz="1828800">
                  <a:defRPr sz="2600" b="0">
                    <a:latin typeface="Helvetica"/>
                    <a:ea typeface="Helvetica"/>
                    <a:cs typeface="Helvetica"/>
                    <a:sym typeface="Helvetica"/>
                  </a:defRPr>
                </a:pPr>
              </a:p>
            </p:txBody>
          </p:sp>
          <p:sp>
            <p:nvSpPr>
              <p:cNvPr id="334" name="形状"/>
              <p:cNvSpPr/>
              <p:nvPr/>
            </p:nvSpPr>
            <p:spPr>
              <a:xfrm>
                <a:off x="1717154" y="3409500"/>
                <a:ext cx="209477" cy="190184"/>
              </a:xfrm>
              <a:custGeom>
                <a:avLst/>
                <a:gdLst/>
                <a:ahLst/>
                <a:cxnLst>
                  <a:cxn ang="0">
                    <a:pos x="wd2" y="hd2"/>
                  </a:cxn>
                  <a:cxn ang="5400000">
                    <a:pos x="wd2" y="hd2"/>
                  </a:cxn>
                  <a:cxn ang="10800000">
                    <a:pos x="wd2" y="hd2"/>
                  </a:cxn>
                  <a:cxn ang="16200000">
                    <a:pos x="wd2" y="hd2"/>
                  </a:cxn>
                </a:cxnLst>
                <a:rect l="0" t="0" r="r" b="b"/>
                <a:pathLst>
                  <a:path w="21600" h="21600" extrusionOk="0">
                    <a:moveTo>
                      <a:pt x="8242" y="0"/>
                    </a:moveTo>
                    <a:lnTo>
                      <a:pt x="21600" y="17217"/>
                    </a:lnTo>
                    <a:lnTo>
                      <a:pt x="3411" y="21600"/>
                    </a:lnTo>
                    <a:lnTo>
                      <a:pt x="0" y="21600"/>
                    </a:lnTo>
                    <a:lnTo>
                      <a:pt x="8242" y="0"/>
                    </a:lnTo>
                    <a:close/>
                  </a:path>
                </a:pathLst>
              </a:custGeom>
              <a:solidFill>
                <a:srgbClr val="804A33"/>
              </a:solidFill>
              <a:ln w="12700" cap="flat">
                <a:noFill/>
                <a:miter lim="400000"/>
              </a:ln>
              <a:effectLst/>
            </p:spPr>
            <p:txBody>
              <a:bodyPr wrap="square" lIns="91439" tIns="91439" rIns="91439" bIns="91439" numCol="1" anchor="t">
                <a:noAutofit/>
              </a:bodyPr>
              <a:lstStyle/>
              <a:p>
                <a:pPr algn="l" defTabSz="1828800">
                  <a:defRPr sz="2600" b="0">
                    <a:latin typeface="Helvetica"/>
                    <a:ea typeface="Helvetica"/>
                    <a:cs typeface="Helvetica"/>
                    <a:sym typeface="Helvetica"/>
                  </a:defRPr>
                </a:pPr>
              </a:p>
            </p:txBody>
          </p:sp>
          <p:sp>
            <p:nvSpPr>
              <p:cNvPr id="335" name="三角形"/>
              <p:cNvSpPr/>
              <p:nvPr/>
            </p:nvSpPr>
            <p:spPr>
              <a:xfrm>
                <a:off x="1130068" y="3233099"/>
                <a:ext cx="214990" cy="2012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4142"/>
                    </a:lnTo>
                    <a:lnTo>
                      <a:pt x="13846" y="21600"/>
                    </a:lnTo>
                    <a:lnTo>
                      <a:pt x="21600" y="0"/>
                    </a:lnTo>
                    <a:close/>
                  </a:path>
                </a:pathLst>
              </a:custGeom>
              <a:solidFill>
                <a:srgbClr val="804A33"/>
              </a:solidFill>
              <a:ln w="12700" cap="flat">
                <a:noFill/>
                <a:miter lim="400000"/>
              </a:ln>
              <a:effectLst/>
            </p:spPr>
            <p:txBody>
              <a:bodyPr wrap="square" lIns="91439" tIns="91439" rIns="91439" bIns="91439" numCol="1" anchor="t">
                <a:noAutofit/>
              </a:bodyPr>
              <a:lstStyle/>
              <a:p>
                <a:pPr algn="l" defTabSz="1828800">
                  <a:defRPr sz="2600" b="0">
                    <a:latin typeface="Helvetica"/>
                    <a:ea typeface="Helvetica"/>
                    <a:cs typeface="Helvetica"/>
                    <a:sym typeface="Helvetica"/>
                  </a:defRPr>
                </a:pPr>
              </a:p>
            </p:txBody>
          </p:sp>
          <p:sp>
            <p:nvSpPr>
              <p:cNvPr id="336" name="形状"/>
              <p:cNvSpPr/>
              <p:nvPr/>
            </p:nvSpPr>
            <p:spPr>
              <a:xfrm>
                <a:off x="653235" y="-1"/>
                <a:ext cx="3682371" cy="1499409"/>
              </a:xfrm>
              <a:custGeom>
                <a:avLst/>
                <a:gdLst/>
                <a:ahLst/>
                <a:cxnLst>
                  <a:cxn ang="0">
                    <a:pos x="wd2" y="hd2"/>
                  </a:cxn>
                  <a:cxn ang="5400000">
                    <a:pos x="wd2" y="hd2"/>
                  </a:cxn>
                  <a:cxn ang="10800000">
                    <a:pos x="wd2" y="hd2"/>
                  </a:cxn>
                  <a:cxn ang="16200000">
                    <a:pos x="wd2" y="hd2"/>
                  </a:cxn>
                </a:cxnLst>
                <a:rect l="0" t="0" r="r" b="b"/>
                <a:pathLst>
                  <a:path w="21600" h="21600" extrusionOk="0">
                    <a:moveTo>
                      <a:pt x="3751" y="1509"/>
                    </a:moveTo>
                    <a:lnTo>
                      <a:pt x="11689" y="1707"/>
                    </a:lnTo>
                    <a:lnTo>
                      <a:pt x="18269" y="14334"/>
                    </a:lnTo>
                    <a:lnTo>
                      <a:pt x="18156" y="15088"/>
                    </a:lnTo>
                    <a:lnTo>
                      <a:pt x="18997" y="16796"/>
                    </a:lnTo>
                    <a:lnTo>
                      <a:pt x="17817" y="16954"/>
                    </a:lnTo>
                    <a:lnTo>
                      <a:pt x="9878" y="18384"/>
                    </a:lnTo>
                    <a:lnTo>
                      <a:pt x="9846" y="18384"/>
                    </a:lnTo>
                    <a:lnTo>
                      <a:pt x="9814" y="18304"/>
                    </a:lnTo>
                    <a:lnTo>
                      <a:pt x="3411" y="4129"/>
                    </a:lnTo>
                    <a:lnTo>
                      <a:pt x="2522" y="2263"/>
                    </a:lnTo>
                    <a:lnTo>
                      <a:pt x="3638" y="2263"/>
                    </a:lnTo>
                    <a:lnTo>
                      <a:pt x="3751" y="1509"/>
                    </a:lnTo>
                    <a:close/>
                    <a:moveTo>
                      <a:pt x="11802" y="476"/>
                    </a:moveTo>
                    <a:lnTo>
                      <a:pt x="21600" y="19059"/>
                    </a:lnTo>
                    <a:lnTo>
                      <a:pt x="9539" y="21600"/>
                    </a:lnTo>
                    <a:lnTo>
                      <a:pt x="0" y="0"/>
                    </a:lnTo>
                    <a:lnTo>
                      <a:pt x="11802" y="476"/>
                    </a:lnTo>
                    <a:close/>
                  </a:path>
                </a:pathLst>
              </a:custGeom>
              <a:solidFill>
                <a:srgbClr val="7890EB"/>
              </a:solidFill>
              <a:ln w="12700" cap="flat">
                <a:noFill/>
                <a:miter lim="400000"/>
              </a:ln>
              <a:effectLst/>
            </p:spPr>
            <p:txBody>
              <a:bodyPr wrap="square" lIns="91439" tIns="91439" rIns="91439" bIns="91439" numCol="1" anchor="t">
                <a:noAutofit/>
              </a:bodyPr>
              <a:lstStyle/>
              <a:p>
                <a:pPr algn="l" defTabSz="1828800">
                  <a:defRPr sz="2600" b="0">
                    <a:latin typeface="Helvetica"/>
                    <a:ea typeface="Helvetica"/>
                    <a:cs typeface="Helvetica"/>
                    <a:sym typeface="Helvetica"/>
                  </a:defRPr>
                </a:pPr>
              </a:p>
            </p:txBody>
          </p:sp>
          <p:sp>
            <p:nvSpPr>
              <p:cNvPr id="337" name="形状"/>
              <p:cNvSpPr/>
              <p:nvPr/>
            </p:nvSpPr>
            <p:spPr>
              <a:xfrm>
                <a:off x="1292689" y="104737"/>
                <a:ext cx="2475127" cy="9674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810" y="308"/>
                    </a:lnTo>
                    <a:lnTo>
                      <a:pt x="21600" y="19877"/>
                    </a:lnTo>
                    <a:lnTo>
                      <a:pt x="9645" y="21600"/>
                    </a:lnTo>
                    <a:lnTo>
                      <a:pt x="0" y="0"/>
                    </a:lnTo>
                    <a:close/>
                  </a:path>
                </a:pathLst>
              </a:custGeom>
              <a:solidFill>
                <a:srgbClr val="EBEBEB"/>
              </a:solidFill>
              <a:ln w="12700" cap="flat">
                <a:noFill/>
                <a:miter lim="400000"/>
              </a:ln>
              <a:effectLst/>
            </p:spPr>
            <p:txBody>
              <a:bodyPr wrap="square" lIns="91439" tIns="91439" rIns="91439" bIns="91439" numCol="1" anchor="t">
                <a:noAutofit/>
              </a:bodyPr>
              <a:lstStyle/>
              <a:p>
                <a:pPr algn="l" defTabSz="1828800">
                  <a:defRPr sz="2600" b="0">
                    <a:latin typeface="Helvetica"/>
                    <a:ea typeface="Helvetica"/>
                    <a:cs typeface="Helvetica"/>
                    <a:sym typeface="Helvetica"/>
                  </a:defRPr>
                </a:pPr>
              </a:p>
            </p:txBody>
          </p:sp>
          <p:sp>
            <p:nvSpPr>
              <p:cNvPr id="338" name="形状"/>
              <p:cNvSpPr/>
              <p:nvPr/>
            </p:nvSpPr>
            <p:spPr>
              <a:xfrm>
                <a:off x="1364352" y="129545"/>
                <a:ext cx="2331801" cy="9178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745" y="324"/>
                    </a:lnTo>
                    <a:lnTo>
                      <a:pt x="21600" y="19914"/>
                    </a:lnTo>
                    <a:lnTo>
                      <a:pt x="9626" y="21600"/>
                    </a:lnTo>
                    <a:lnTo>
                      <a:pt x="0" y="0"/>
                    </a:lnTo>
                    <a:close/>
                  </a:path>
                </a:pathLst>
              </a:custGeom>
              <a:solidFill>
                <a:srgbClr val="3362F0"/>
              </a:solidFill>
              <a:ln w="12700" cap="flat">
                <a:noFill/>
                <a:miter lim="400000"/>
              </a:ln>
              <a:effectLst/>
            </p:spPr>
            <p:txBody>
              <a:bodyPr wrap="square" lIns="91439" tIns="91439" rIns="91439" bIns="91439" numCol="1" anchor="t">
                <a:noAutofit/>
              </a:bodyPr>
              <a:lstStyle/>
              <a:p>
                <a:pPr algn="l" defTabSz="1828800">
                  <a:defRPr sz="2600" b="0">
                    <a:latin typeface="Helvetica"/>
                    <a:ea typeface="Helvetica"/>
                    <a:cs typeface="Helvetica"/>
                    <a:sym typeface="Helvetica"/>
                  </a:defRPr>
                </a:pPr>
              </a:p>
            </p:txBody>
          </p:sp>
          <p:sp>
            <p:nvSpPr>
              <p:cNvPr id="339" name="形状"/>
              <p:cNvSpPr/>
              <p:nvPr/>
            </p:nvSpPr>
            <p:spPr>
              <a:xfrm>
                <a:off x="2326287" y="995012"/>
                <a:ext cx="1441527" cy="2811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311" y="4024"/>
                    </a:lnTo>
                    <a:lnTo>
                      <a:pt x="20444" y="13976"/>
                    </a:lnTo>
                    <a:lnTo>
                      <a:pt x="165" y="21600"/>
                    </a:lnTo>
                    <a:lnTo>
                      <a:pt x="83" y="21600"/>
                    </a:lnTo>
                    <a:lnTo>
                      <a:pt x="0" y="21176"/>
                    </a:lnTo>
                    <a:lnTo>
                      <a:pt x="1074" y="5929"/>
                    </a:lnTo>
                    <a:lnTo>
                      <a:pt x="21600" y="0"/>
                    </a:lnTo>
                    <a:close/>
                  </a:path>
                </a:pathLst>
              </a:custGeom>
              <a:solidFill>
                <a:schemeClr val="accent1">
                  <a:hueOff val="114395"/>
                  <a:lumOff val="-24974"/>
                </a:schemeClr>
              </a:solidFill>
              <a:ln w="12700" cap="flat">
                <a:noFill/>
                <a:miter lim="400000"/>
              </a:ln>
              <a:effectLst/>
            </p:spPr>
            <p:txBody>
              <a:bodyPr wrap="square" lIns="91439" tIns="91439" rIns="91439" bIns="91439" numCol="1" anchor="t">
                <a:noAutofit/>
              </a:bodyPr>
              <a:lstStyle/>
              <a:p>
                <a:pPr algn="l" defTabSz="1828800">
                  <a:defRPr sz="2600" b="0">
                    <a:latin typeface="Helvetica"/>
                    <a:ea typeface="Helvetica"/>
                    <a:cs typeface="Helvetica"/>
                    <a:sym typeface="Helvetica"/>
                  </a:defRPr>
                </a:pPr>
              </a:p>
            </p:txBody>
          </p:sp>
          <p:sp>
            <p:nvSpPr>
              <p:cNvPr id="340" name="形状"/>
              <p:cNvSpPr/>
              <p:nvPr/>
            </p:nvSpPr>
            <p:spPr>
              <a:xfrm>
                <a:off x="1234806" y="104738"/>
                <a:ext cx="1163145" cy="1165901"/>
              </a:xfrm>
              <a:custGeom>
                <a:avLst/>
                <a:gdLst/>
                <a:ahLst/>
                <a:cxnLst>
                  <a:cxn ang="0">
                    <a:pos x="wd2" y="hd2"/>
                  </a:cxn>
                  <a:cxn ang="5400000">
                    <a:pos x="wd2" y="hd2"/>
                  </a:cxn>
                  <a:cxn ang="10800000">
                    <a:pos x="wd2" y="hd2"/>
                  </a:cxn>
                  <a:cxn ang="16200000">
                    <a:pos x="wd2" y="hd2"/>
                  </a:cxn>
                </a:cxnLst>
                <a:rect l="0" t="0" r="r" b="b"/>
                <a:pathLst>
                  <a:path w="21600" h="21600" extrusionOk="0">
                    <a:moveTo>
                      <a:pt x="1075" y="0"/>
                    </a:moveTo>
                    <a:lnTo>
                      <a:pt x="717" y="970"/>
                    </a:lnTo>
                    <a:lnTo>
                      <a:pt x="0" y="3370"/>
                    </a:lnTo>
                    <a:lnTo>
                      <a:pt x="20269" y="21600"/>
                    </a:lnTo>
                    <a:lnTo>
                      <a:pt x="21600" y="17923"/>
                    </a:lnTo>
                    <a:lnTo>
                      <a:pt x="1075" y="0"/>
                    </a:lnTo>
                    <a:close/>
                  </a:path>
                </a:pathLst>
              </a:custGeom>
              <a:solidFill>
                <a:schemeClr val="accent1">
                  <a:hueOff val="114395"/>
                  <a:lumOff val="-24974"/>
                </a:schemeClr>
              </a:solidFill>
              <a:ln w="12700" cap="flat">
                <a:noFill/>
                <a:miter lim="400000"/>
              </a:ln>
              <a:effectLst/>
            </p:spPr>
            <p:txBody>
              <a:bodyPr wrap="square" lIns="91439" tIns="91439" rIns="91439" bIns="91439" numCol="1" anchor="t">
                <a:noAutofit/>
              </a:bodyPr>
              <a:lstStyle/>
              <a:p>
                <a:pPr algn="l" defTabSz="1828800">
                  <a:defRPr sz="2600" b="0">
                    <a:latin typeface="Helvetica"/>
                    <a:ea typeface="Helvetica"/>
                    <a:cs typeface="Helvetica"/>
                    <a:sym typeface="Helvetica"/>
                  </a:defRPr>
                </a:pPr>
              </a:p>
            </p:txBody>
          </p:sp>
          <p:sp>
            <p:nvSpPr>
              <p:cNvPr id="341" name="三角形"/>
              <p:cNvSpPr/>
              <p:nvPr/>
            </p:nvSpPr>
            <p:spPr>
              <a:xfrm>
                <a:off x="1083213" y="157107"/>
                <a:ext cx="190182" cy="12954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7217" y="21600"/>
                    </a:lnTo>
                    <a:lnTo>
                      <a:pt x="0" y="0"/>
                    </a:lnTo>
                    <a:lnTo>
                      <a:pt x="21600" y="0"/>
                    </a:lnTo>
                    <a:close/>
                  </a:path>
                </a:pathLst>
              </a:custGeom>
              <a:solidFill>
                <a:srgbClr val="804A33"/>
              </a:solidFill>
              <a:ln w="12700" cap="flat">
                <a:noFill/>
                <a:miter lim="400000"/>
              </a:ln>
              <a:effectLst/>
            </p:spPr>
            <p:txBody>
              <a:bodyPr wrap="square" lIns="91439" tIns="91439" rIns="91439" bIns="91439" numCol="1" anchor="t">
                <a:noAutofit/>
              </a:bodyPr>
              <a:lstStyle/>
              <a:p>
                <a:pPr algn="l" defTabSz="1828800">
                  <a:defRPr sz="2600" b="0">
                    <a:latin typeface="Helvetica"/>
                    <a:ea typeface="Helvetica"/>
                    <a:cs typeface="Helvetica"/>
                    <a:sym typeface="Helvetica"/>
                  </a:defRPr>
                </a:pPr>
              </a:p>
            </p:txBody>
          </p:sp>
          <p:sp>
            <p:nvSpPr>
              <p:cNvPr id="342" name="三角形"/>
              <p:cNvSpPr/>
              <p:nvPr/>
            </p:nvSpPr>
            <p:spPr>
              <a:xfrm>
                <a:off x="3690639" y="1047380"/>
                <a:ext cx="201208" cy="129546"/>
              </a:xfrm>
              <a:custGeom>
                <a:avLst/>
                <a:gdLst/>
                <a:ahLst/>
                <a:cxnLst>
                  <a:cxn ang="0">
                    <a:pos x="wd2" y="hd2"/>
                  </a:cxn>
                  <a:cxn ang="5400000">
                    <a:pos x="wd2" y="hd2"/>
                  </a:cxn>
                  <a:cxn ang="10800000">
                    <a:pos x="wd2" y="hd2"/>
                  </a:cxn>
                  <a:cxn ang="16200000">
                    <a:pos x="wd2" y="hd2"/>
                  </a:cxn>
                </a:cxnLst>
                <a:rect l="0" t="0" r="r" b="b"/>
                <a:pathLst>
                  <a:path w="21600" h="21600" extrusionOk="0">
                    <a:moveTo>
                      <a:pt x="6214" y="0"/>
                    </a:moveTo>
                    <a:lnTo>
                      <a:pt x="0" y="21600"/>
                    </a:lnTo>
                    <a:lnTo>
                      <a:pt x="21600" y="19762"/>
                    </a:lnTo>
                    <a:lnTo>
                      <a:pt x="6214" y="0"/>
                    </a:lnTo>
                    <a:close/>
                  </a:path>
                </a:pathLst>
              </a:custGeom>
              <a:solidFill>
                <a:srgbClr val="804A33"/>
              </a:solidFill>
              <a:ln w="12700" cap="flat">
                <a:noFill/>
                <a:miter lim="400000"/>
              </a:ln>
              <a:effectLst/>
            </p:spPr>
            <p:txBody>
              <a:bodyPr wrap="square" lIns="91439" tIns="91439" rIns="91439" bIns="91439" numCol="1" anchor="t">
                <a:noAutofit/>
              </a:bodyPr>
              <a:lstStyle/>
              <a:p>
                <a:pPr algn="l" defTabSz="1828800">
                  <a:defRPr sz="2600" b="0">
                    <a:latin typeface="Helvetica"/>
                    <a:ea typeface="Helvetica"/>
                    <a:cs typeface="Helvetica"/>
                    <a:sym typeface="Helvetica"/>
                  </a:defRPr>
                </a:pPr>
              </a:p>
            </p:txBody>
          </p:sp>
          <p:sp>
            <p:nvSpPr>
              <p:cNvPr id="343" name="形状"/>
              <p:cNvSpPr/>
              <p:nvPr/>
            </p:nvSpPr>
            <p:spPr>
              <a:xfrm>
                <a:off x="1358839" y="1323006"/>
                <a:ext cx="2976767" cy="2596403"/>
              </a:xfrm>
              <a:custGeom>
                <a:avLst/>
                <a:gdLst/>
                <a:ahLst/>
                <a:cxnLst>
                  <a:cxn ang="0">
                    <a:pos x="wd2" y="hd2"/>
                  </a:cxn>
                  <a:cxn ang="5400000">
                    <a:pos x="wd2" y="hd2"/>
                  </a:cxn>
                  <a:cxn ang="10800000">
                    <a:pos x="wd2" y="hd2"/>
                  </a:cxn>
                  <a:cxn ang="16200000">
                    <a:pos x="wd2" y="hd2"/>
                  </a:cxn>
                </a:cxnLst>
                <a:rect l="0" t="0" r="r" b="b"/>
                <a:pathLst>
                  <a:path w="21600" h="21600" extrusionOk="0">
                    <a:moveTo>
                      <a:pt x="19060" y="2499"/>
                    </a:moveTo>
                    <a:lnTo>
                      <a:pt x="17300" y="2706"/>
                    </a:lnTo>
                    <a:lnTo>
                      <a:pt x="7780" y="3921"/>
                    </a:lnTo>
                    <a:lnTo>
                      <a:pt x="7680" y="4242"/>
                    </a:lnTo>
                    <a:lnTo>
                      <a:pt x="3180" y="17358"/>
                    </a:lnTo>
                    <a:lnTo>
                      <a:pt x="2600" y="18940"/>
                    </a:lnTo>
                    <a:lnTo>
                      <a:pt x="2840" y="18940"/>
                    </a:lnTo>
                    <a:lnTo>
                      <a:pt x="4120" y="18619"/>
                    </a:lnTo>
                    <a:lnTo>
                      <a:pt x="4260" y="18711"/>
                    </a:lnTo>
                    <a:lnTo>
                      <a:pt x="4460" y="18665"/>
                    </a:lnTo>
                    <a:lnTo>
                      <a:pt x="13940" y="16211"/>
                    </a:lnTo>
                    <a:lnTo>
                      <a:pt x="18820" y="4127"/>
                    </a:lnTo>
                    <a:lnTo>
                      <a:pt x="18520" y="3921"/>
                    </a:lnTo>
                    <a:lnTo>
                      <a:pt x="19060" y="2499"/>
                    </a:lnTo>
                    <a:close/>
                    <a:moveTo>
                      <a:pt x="6680" y="1468"/>
                    </a:moveTo>
                    <a:lnTo>
                      <a:pt x="21600" y="0"/>
                    </a:lnTo>
                    <a:lnTo>
                      <a:pt x="14400" y="17679"/>
                    </a:lnTo>
                    <a:lnTo>
                      <a:pt x="0" y="21600"/>
                    </a:lnTo>
                    <a:lnTo>
                      <a:pt x="6680" y="1468"/>
                    </a:lnTo>
                    <a:close/>
                  </a:path>
                </a:pathLst>
              </a:custGeom>
              <a:solidFill>
                <a:srgbClr val="7890EB"/>
              </a:solidFill>
              <a:ln w="12700" cap="flat">
                <a:noFill/>
                <a:miter lim="400000"/>
              </a:ln>
              <a:effectLst/>
            </p:spPr>
            <p:txBody>
              <a:bodyPr wrap="square" lIns="91439" tIns="91439" rIns="91439" bIns="91439" numCol="1" anchor="t">
                <a:noAutofit/>
              </a:bodyPr>
              <a:lstStyle/>
              <a:p>
                <a:pPr algn="l" defTabSz="1828800">
                  <a:defRPr sz="2600" b="0">
                    <a:latin typeface="Helvetica"/>
                    <a:ea typeface="Helvetica"/>
                    <a:cs typeface="Helvetica"/>
                    <a:sym typeface="Helvetica"/>
                  </a:defRPr>
                </a:pPr>
              </a:p>
            </p:txBody>
          </p:sp>
          <p:sp>
            <p:nvSpPr>
              <p:cNvPr id="344" name="形状"/>
              <p:cNvSpPr/>
              <p:nvPr/>
            </p:nvSpPr>
            <p:spPr>
              <a:xfrm>
                <a:off x="2417245" y="1648246"/>
                <a:ext cx="1535240" cy="341777"/>
              </a:xfrm>
              <a:custGeom>
                <a:avLst/>
                <a:gdLst/>
                <a:ahLst/>
                <a:cxnLst>
                  <a:cxn ang="0">
                    <a:pos x="wd2" y="hd2"/>
                  </a:cxn>
                  <a:cxn ang="5400000">
                    <a:pos x="wd2" y="hd2"/>
                  </a:cxn>
                  <a:cxn ang="10800000">
                    <a:pos x="wd2" y="hd2"/>
                  </a:cxn>
                  <a:cxn ang="16200000">
                    <a:pos x="wd2" y="hd2"/>
                  </a:cxn>
                </a:cxnLst>
                <a:rect l="0" t="0" r="r" b="b"/>
                <a:pathLst>
                  <a:path w="21600" h="21600" extrusionOk="0">
                    <a:moveTo>
                      <a:pt x="21018" y="9232"/>
                    </a:moveTo>
                    <a:lnTo>
                      <a:pt x="18653" y="0"/>
                    </a:lnTo>
                    <a:lnTo>
                      <a:pt x="194" y="9232"/>
                    </a:lnTo>
                    <a:lnTo>
                      <a:pt x="0" y="11671"/>
                    </a:lnTo>
                    <a:lnTo>
                      <a:pt x="2366" y="21600"/>
                    </a:lnTo>
                    <a:lnTo>
                      <a:pt x="21600" y="10800"/>
                    </a:lnTo>
                    <a:lnTo>
                      <a:pt x="21018" y="9232"/>
                    </a:lnTo>
                    <a:close/>
                  </a:path>
                </a:pathLst>
              </a:custGeom>
              <a:solidFill>
                <a:schemeClr val="accent1">
                  <a:hueOff val="114395"/>
                  <a:lumOff val="-24974"/>
                </a:schemeClr>
              </a:solidFill>
              <a:ln w="12700" cap="flat">
                <a:noFill/>
                <a:miter lim="400000"/>
              </a:ln>
              <a:effectLst/>
            </p:spPr>
            <p:txBody>
              <a:bodyPr wrap="square" lIns="91439" tIns="91439" rIns="91439" bIns="91439" numCol="1" anchor="t">
                <a:noAutofit/>
              </a:bodyPr>
              <a:lstStyle/>
              <a:p>
                <a:pPr algn="l" defTabSz="1828800">
                  <a:defRPr sz="2600" b="0">
                    <a:latin typeface="Helvetica"/>
                    <a:ea typeface="Helvetica"/>
                    <a:cs typeface="Helvetica"/>
                    <a:sym typeface="Helvetica"/>
                  </a:defRPr>
                </a:pPr>
              </a:p>
            </p:txBody>
          </p:sp>
          <p:sp>
            <p:nvSpPr>
              <p:cNvPr id="345" name="形状"/>
              <p:cNvSpPr/>
              <p:nvPr/>
            </p:nvSpPr>
            <p:spPr>
              <a:xfrm>
                <a:off x="-1" y="-1"/>
                <a:ext cx="2279432" cy="3919410"/>
              </a:xfrm>
              <a:custGeom>
                <a:avLst/>
                <a:gdLst/>
                <a:ahLst/>
                <a:cxnLst>
                  <a:cxn ang="0">
                    <a:pos x="wd2" y="hd2"/>
                  </a:cxn>
                  <a:cxn ang="5400000">
                    <a:pos x="wd2" y="hd2"/>
                  </a:cxn>
                  <a:cxn ang="10800000">
                    <a:pos x="wd2" y="hd2"/>
                  </a:cxn>
                  <a:cxn ang="16200000">
                    <a:pos x="wd2" y="hd2"/>
                  </a:cxn>
                </a:cxnLst>
                <a:rect l="0" t="0" r="r" b="b"/>
                <a:pathLst>
                  <a:path w="21600" h="21600" extrusionOk="0">
                    <a:moveTo>
                      <a:pt x="6451" y="3494"/>
                    </a:moveTo>
                    <a:lnTo>
                      <a:pt x="6948" y="2628"/>
                    </a:lnTo>
                    <a:lnTo>
                      <a:pt x="18257" y="9053"/>
                    </a:lnTo>
                    <a:lnTo>
                      <a:pt x="12746" y="17818"/>
                    </a:lnTo>
                    <a:lnTo>
                      <a:pt x="12015" y="18927"/>
                    </a:lnTo>
                    <a:lnTo>
                      <a:pt x="10709" y="18030"/>
                    </a:lnTo>
                    <a:lnTo>
                      <a:pt x="10578" y="18030"/>
                    </a:lnTo>
                    <a:lnTo>
                      <a:pt x="1724" y="11970"/>
                    </a:lnTo>
                    <a:lnTo>
                      <a:pt x="2664" y="10208"/>
                    </a:lnTo>
                    <a:lnTo>
                      <a:pt x="2664" y="10177"/>
                    </a:lnTo>
                    <a:lnTo>
                      <a:pt x="2716" y="10025"/>
                    </a:lnTo>
                    <a:lnTo>
                      <a:pt x="6059" y="3494"/>
                    </a:lnTo>
                    <a:lnTo>
                      <a:pt x="6451" y="3494"/>
                    </a:lnTo>
                    <a:close/>
                    <a:moveTo>
                      <a:pt x="21600" y="8263"/>
                    </a:moveTo>
                    <a:lnTo>
                      <a:pt x="6190" y="0"/>
                    </a:lnTo>
                    <a:lnTo>
                      <a:pt x="0" y="12441"/>
                    </a:lnTo>
                    <a:lnTo>
                      <a:pt x="12876" y="21600"/>
                    </a:lnTo>
                    <a:lnTo>
                      <a:pt x="21600" y="8263"/>
                    </a:lnTo>
                    <a:close/>
                  </a:path>
                </a:pathLst>
              </a:custGeom>
              <a:solidFill>
                <a:srgbClr val="7890EB"/>
              </a:solidFill>
              <a:ln w="12700" cap="flat">
                <a:noFill/>
                <a:miter lim="400000"/>
              </a:ln>
              <a:effectLst/>
            </p:spPr>
            <p:txBody>
              <a:bodyPr wrap="square" lIns="91439" tIns="91439" rIns="91439" bIns="91439" numCol="1" anchor="t">
                <a:noAutofit/>
              </a:bodyPr>
              <a:lstStyle/>
              <a:p>
                <a:pPr algn="l" defTabSz="1828800">
                  <a:defRPr sz="2600" b="0">
                    <a:latin typeface="Helvetica"/>
                    <a:ea typeface="Helvetica"/>
                    <a:cs typeface="Helvetica"/>
                    <a:sym typeface="Helvetica"/>
                  </a:defRPr>
                </a:pPr>
              </a:p>
            </p:txBody>
          </p:sp>
          <p:sp>
            <p:nvSpPr>
              <p:cNvPr id="346" name="三角形"/>
              <p:cNvSpPr/>
              <p:nvPr/>
            </p:nvSpPr>
            <p:spPr>
              <a:xfrm>
                <a:off x="680798" y="476834"/>
                <a:ext cx="201207" cy="15710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622" y="0"/>
                    </a:lnTo>
                    <a:lnTo>
                      <a:pt x="21600" y="20842"/>
                    </a:lnTo>
                    <a:lnTo>
                      <a:pt x="0" y="21600"/>
                    </a:lnTo>
                    <a:close/>
                  </a:path>
                </a:pathLst>
              </a:custGeom>
              <a:solidFill>
                <a:srgbClr val="804A33"/>
              </a:solidFill>
              <a:ln w="12700" cap="flat">
                <a:noFill/>
                <a:miter lim="400000"/>
              </a:ln>
              <a:effectLst/>
            </p:spPr>
            <p:txBody>
              <a:bodyPr wrap="square" lIns="91439" tIns="91439" rIns="91439" bIns="91439" numCol="1" anchor="t">
                <a:noAutofit/>
              </a:bodyPr>
              <a:lstStyle/>
              <a:p>
                <a:pPr algn="l" defTabSz="1828800">
                  <a:defRPr sz="2600" b="0">
                    <a:latin typeface="Helvetica"/>
                    <a:ea typeface="Helvetica"/>
                    <a:cs typeface="Helvetica"/>
                    <a:sym typeface="Helvetica"/>
                  </a:defRPr>
                </a:pPr>
              </a:p>
            </p:txBody>
          </p:sp>
          <p:sp>
            <p:nvSpPr>
              <p:cNvPr id="347" name="形状"/>
              <p:cNvSpPr/>
              <p:nvPr/>
            </p:nvSpPr>
            <p:spPr>
              <a:xfrm>
                <a:off x="639453" y="628428"/>
                <a:ext cx="1287176" cy="1039113"/>
              </a:xfrm>
              <a:custGeom>
                <a:avLst/>
                <a:gdLst/>
                <a:ahLst/>
                <a:cxnLst>
                  <a:cxn ang="0">
                    <a:pos x="wd2" y="hd2"/>
                  </a:cxn>
                  <a:cxn ang="5400000">
                    <a:pos x="wd2" y="hd2"/>
                  </a:cxn>
                  <a:cxn ang="10800000">
                    <a:pos x="wd2" y="hd2"/>
                  </a:cxn>
                  <a:cxn ang="16200000">
                    <a:pos x="wd2" y="hd2"/>
                  </a:cxn>
                </a:cxnLst>
                <a:rect l="0" t="0" r="r" b="b"/>
                <a:pathLst>
                  <a:path w="21600" h="21600" extrusionOk="0">
                    <a:moveTo>
                      <a:pt x="694" y="115"/>
                    </a:moveTo>
                    <a:lnTo>
                      <a:pt x="4070" y="0"/>
                    </a:lnTo>
                    <a:lnTo>
                      <a:pt x="21600" y="21084"/>
                    </a:lnTo>
                    <a:lnTo>
                      <a:pt x="17669" y="21600"/>
                    </a:lnTo>
                    <a:lnTo>
                      <a:pt x="0" y="115"/>
                    </a:lnTo>
                    <a:lnTo>
                      <a:pt x="694" y="115"/>
                    </a:lnTo>
                    <a:close/>
                  </a:path>
                </a:pathLst>
              </a:custGeom>
              <a:gradFill flip="none" rotWithShape="1">
                <a:gsLst>
                  <a:gs pos="0">
                    <a:srgbClr val="1F608B"/>
                  </a:gs>
                  <a:gs pos="46000">
                    <a:srgbClr val="1F608B"/>
                  </a:gs>
                  <a:gs pos="60000">
                    <a:srgbClr val="262626"/>
                  </a:gs>
                  <a:gs pos="100000">
                    <a:srgbClr val="262626"/>
                  </a:gs>
                </a:gsLst>
                <a:lin ang="19140000" scaled="0"/>
              </a:gradFill>
              <a:ln w="12700" cap="flat">
                <a:noFill/>
                <a:miter lim="400000"/>
              </a:ln>
              <a:effectLst/>
            </p:spPr>
            <p:txBody>
              <a:bodyPr wrap="square" lIns="91439" tIns="91439" rIns="91439" bIns="91439" numCol="1" anchor="t">
                <a:noAutofit/>
              </a:bodyPr>
              <a:lstStyle/>
              <a:p>
                <a:pPr algn="l" defTabSz="1828800">
                  <a:defRPr sz="2600" b="0">
                    <a:latin typeface="Helvetica"/>
                    <a:ea typeface="Helvetica"/>
                    <a:cs typeface="Helvetica"/>
                    <a:sym typeface="Helvetica"/>
                  </a:defRPr>
                </a:pPr>
              </a:p>
            </p:txBody>
          </p:sp>
          <p:sp>
            <p:nvSpPr>
              <p:cNvPr id="348" name="形状"/>
              <p:cNvSpPr/>
              <p:nvPr/>
            </p:nvSpPr>
            <p:spPr>
              <a:xfrm>
                <a:off x="1797084" y="1832916"/>
                <a:ext cx="788293" cy="1739205"/>
              </a:xfrm>
              <a:custGeom>
                <a:avLst/>
                <a:gdLst/>
                <a:ahLst/>
                <a:cxnLst>
                  <a:cxn ang="0">
                    <a:pos x="wd2" y="hd2"/>
                  </a:cxn>
                  <a:cxn ang="5400000">
                    <a:pos x="wd2" y="hd2"/>
                  </a:cxn>
                  <a:cxn ang="10800000">
                    <a:pos x="wd2" y="hd2"/>
                  </a:cxn>
                  <a:cxn ang="16200000">
                    <a:pos x="wd2" y="hd2"/>
                  </a:cxn>
                </a:cxnLst>
                <a:rect l="0" t="0" r="r" b="b"/>
                <a:pathLst>
                  <a:path w="21600" h="21600" extrusionOk="0">
                    <a:moveTo>
                      <a:pt x="21600" y="1951"/>
                    </a:moveTo>
                    <a:lnTo>
                      <a:pt x="16993" y="0"/>
                    </a:lnTo>
                    <a:lnTo>
                      <a:pt x="0" y="19580"/>
                    </a:lnTo>
                    <a:lnTo>
                      <a:pt x="3550" y="21463"/>
                    </a:lnTo>
                    <a:lnTo>
                      <a:pt x="4078" y="21600"/>
                    </a:lnTo>
                    <a:lnTo>
                      <a:pt x="21600" y="1951"/>
                    </a:lnTo>
                    <a:close/>
                  </a:path>
                </a:pathLst>
              </a:custGeom>
              <a:solidFill>
                <a:schemeClr val="accent1">
                  <a:hueOff val="114395"/>
                  <a:lumOff val="-24974"/>
                </a:schemeClr>
              </a:solidFill>
              <a:ln w="12700" cap="flat">
                <a:noFill/>
                <a:miter lim="400000"/>
              </a:ln>
              <a:effectLst/>
            </p:spPr>
            <p:txBody>
              <a:bodyPr wrap="square" lIns="91439" tIns="91439" rIns="91439" bIns="91439" numCol="1" anchor="t">
                <a:noAutofit/>
              </a:bodyPr>
              <a:lstStyle/>
              <a:p>
                <a:pPr algn="l" defTabSz="1828800">
                  <a:defRPr sz="2600" b="0">
                    <a:latin typeface="Helvetica"/>
                    <a:ea typeface="Helvetica"/>
                    <a:cs typeface="Helvetica"/>
                    <a:sym typeface="Helvetica"/>
                  </a:defRPr>
                </a:pPr>
              </a:p>
            </p:txBody>
          </p:sp>
          <p:sp>
            <p:nvSpPr>
              <p:cNvPr id="349" name="形状"/>
              <p:cNvSpPr/>
              <p:nvPr/>
            </p:nvSpPr>
            <p:spPr>
              <a:xfrm>
                <a:off x="1945923" y="1819134"/>
                <a:ext cx="2006562" cy="1752985"/>
              </a:xfrm>
              <a:custGeom>
                <a:avLst/>
                <a:gdLst/>
                <a:ahLst/>
                <a:cxnLst>
                  <a:cxn ang="0">
                    <a:pos x="wd2" y="hd2"/>
                  </a:cxn>
                  <a:cxn ang="5400000">
                    <a:pos x="wd2" y="hd2"/>
                  </a:cxn>
                  <a:cxn ang="10800000">
                    <a:pos x="wd2" y="hd2"/>
                  </a:cxn>
                  <a:cxn ang="16200000">
                    <a:pos x="wd2" y="hd2"/>
                  </a:cxn>
                </a:cxnLst>
                <a:rect l="0" t="0" r="r" b="b"/>
                <a:pathLst>
                  <a:path w="21600" h="21600" extrusionOk="0">
                    <a:moveTo>
                      <a:pt x="6884" y="2106"/>
                    </a:moveTo>
                    <a:lnTo>
                      <a:pt x="21600" y="0"/>
                    </a:lnTo>
                    <a:lnTo>
                      <a:pt x="14360" y="17898"/>
                    </a:lnTo>
                    <a:lnTo>
                      <a:pt x="297" y="21532"/>
                    </a:lnTo>
                    <a:lnTo>
                      <a:pt x="0" y="21600"/>
                    </a:lnTo>
                    <a:lnTo>
                      <a:pt x="6884" y="2106"/>
                    </a:lnTo>
                    <a:close/>
                  </a:path>
                </a:pathLst>
              </a:custGeom>
              <a:solidFill>
                <a:srgbClr val="F8F5EC"/>
              </a:solidFill>
              <a:ln w="12700" cap="flat">
                <a:noFill/>
                <a:miter lim="400000"/>
              </a:ln>
              <a:effectLst/>
            </p:spPr>
            <p:txBody>
              <a:bodyPr wrap="square" lIns="91439" tIns="91439" rIns="91439" bIns="91439" numCol="1" anchor="t">
                <a:noAutofit/>
              </a:bodyPr>
              <a:lstStyle/>
              <a:p>
                <a:pPr algn="l" defTabSz="1828800">
                  <a:defRPr sz="2600" b="0">
                    <a:latin typeface="Helvetica"/>
                    <a:ea typeface="Helvetica"/>
                    <a:cs typeface="Helvetica"/>
                    <a:sym typeface="Helvetica"/>
                  </a:defRPr>
                </a:pPr>
              </a:p>
            </p:txBody>
          </p:sp>
          <p:sp>
            <p:nvSpPr>
              <p:cNvPr id="350" name="形状"/>
              <p:cNvSpPr/>
              <p:nvPr/>
            </p:nvSpPr>
            <p:spPr>
              <a:xfrm>
                <a:off x="1984510" y="1852209"/>
                <a:ext cx="1921117" cy="1686835"/>
              </a:xfrm>
              <a:custGeom>
                <a:avLst/>
                <a:gdLst/>
                <a:ahLst/>
                <a:cxnLst>
                  <a:cxn ang="0">
                    <a:pos x="wd2" y="hd2"/>
                  </a:cxn>
                  <a:cxn ang="5400000">
                    <a:pos x="wd2" y="hd2"/>
                  </a:cxn>
                  <a:cxn ang="10800000">
                    <a:pos x="wd2" y="hd2"/>
                  </a:cxn>
                  <a:cxn ang="16200000">
                    <a:pos x="wd2" y="hd2"/>
                  </a:cxn>
                </a:cxnLst>
                <a:rect l="0" t="0" r="r" b="b"/>
                <a:pathLst>
                  <a:path w="21600" h="21600" extrusionOk="0">
                    <a:moveTo>
                      <a:pt x="6911" y="2082"/>
                    </a:moveTo>
                    <a:lnTo>
                      <a:pt x="21600" y="0"/>
                    </a:lnTo>
                    <a:lnTo>
                      <a:pt x="14348" y="17929"/>
                    </a:lnTo>
                    <a:lnTo>
                      <a:pt x="0" y="21600"/>
                    </a:lnTo>
                    <a:lnTo>
                      <a:pt x="6911" y="2082"/>
                    </a:lnTo>
                    <a:close/>
                  </a:path>
                </a:pathLst>
              </a:custGeom>
              <a:solidFill>
                <a:srgbClr val="3362F0"/>
              </a:solidFill>
              <a:ln w="12700" cap="flat">
                <a:noFill/>
                <a:miter lim="400000"/>
              </a:ln>
              <a:effectLst/>
            </p:spPr>
            <p:txBody>
              <a:bodyPr wrap="square" lIns="91439" tIns="91439" rIns="91439" bIns="91439" numCol="1" anchor="t">
                <a:noAutofit/>
              </a:bodyPr>
              <a:lstStyle/>
              <a:p>
                <a:pPr algn="l" defTabSz="1828800">
                  <a:defRPr sz="2600" b="0">
                    <a:latin typeface="Helvetica"/>
                    <a:ea typeface="Helvetica"/>
                    <a:cs typeface="Helvetica"/>
                    <a:sym typeface="Helvetica"/>
                  </a:defRPr>
                </a:pPr>
              </a:p>
            </p:txBody>
          </p:sp>
          <p:sp>
            <p:nvSpPr>
              <p:cNvPr id="351" name="形状"/>
              <p:cNvSpPr/>
              <p:nvPr/>
            </p:nvSpPr>
            <p:spPr>
              <a:xfrm>
                <a:off x="181913" y="633940"/>
                <a:ext cx="1510434" cy="2637747"/>
              </a:xfrm>
              <a:custGeom>
                <a:avLst/>
                <a:gdLst/>
                <a:ahLst/>
                <a:cxnLst>
                  <a:cxn ang="0">
                    <a:pos x="wd2" y="hd2"/>
                  </a:cxn>
                  <a:cxn ang="5400000">
                    <a:pos x="wd2" y="hd2"/>
                  </a:cxn>
                  <a:cxn ang="10800000">
                    <a:pos x="wd2" y="hd2"/>
                  </a:cxn>
                  <a:cxn ang="16200000">
                    <a:pos x="wd2" y="hd2"/>
                  </a:cxn>
                </a:cxnLst>
                <a:rect l="0" t="0" r="r" b="b"/>
                <a:pathLst>
                  <a:path w="21600" h="21600" extrusionOk="0">
                    <a:moveTo>
                      <a:pt x="21600" y="8464"/>
                    </a:moveTo>
                    <a:lnTo>
                      <a:pt x="6543" y="0"/>
                    </a:lnTo>
                    <a:lnTo>
                      <a:pt x="1498" y="9705"/>
                    </a:lnTo>
                    <a:lnTo>
                      <a:pt x="1419" y="9931"/>
                    </a:lnTo>
                    <a:lnTo>
                      <a:pt x="1419" y="9976"/>
                    </a:lnTo>
                    <a:lnTo>
                      <a:pt x="0" y="12594"/>
                    </a:lnTo>
                    <a:lnTo>
                      <a:pt x="13362" y="21600"/>
                    </a:lnTo>
                    <a:lnTo>
                      <a:pt x="21600" y="8464"/>
                    </a:lnTo>
                    <a:close/>
                  </a:path>
                </a:pathLst>
              </a:custGeom>
              <a:solidFill>
                <a:srgbClr val="E1FAFA"/>
              </a:solidFill>
              <a:ln w="12700" cap="flat">
                <a:noFill/>
                <a:miter lim="400000"/>
              </a:ln>
              <a:effectLst/>
            </p:spPr>
            <p:txBody>
              <a:bodyPr wrap="square" lIns="91439" tIns="91439" rIns="91439" bIns="91439" numCol="1" anchor="t">
                <a:noAutofit/>
              </a:bodyPr>
              <a:lstStyle/>
              <a:p>
                <a:pPr algn="l" defTabSz="1828800">
                  <a:defRPr sz="2600" b="0">
                    <a:latin typeface="Helvetica"/>
                    <a:ea typeface="Helvetica"/>
                    <a:cs typeface="Helvetica"/>
                    <a:sym typeface="Helvetica"/>
                  </a:defRPr>
                </a:pPr>
              </a:p>
            </p:txBody>
          </p:sp>
          <p:sp>
            <p:nvSpPr>
              <p:cNvPr id="352" name="形状"/>
              <p:cNvSpPr/>
              <p:nvPr/>
            </p:nvSpPr>
            <p:spPr>
              <a:xfrm>
                <a:off x="214988" y="680798"/>
                <a:ext cx="1444284" cy="2544034"/>
              </a:xfrm>
              <a:custGeom>
                <a:avLst/>
                <a:gdLst/>
                <a:ahLst/>
                <a:cxnLst>
                  <a:cxn ang="0">
                    <a:pos x="wd2" y="hd2"/>
                  </a:cxn>
                  <a:cxn ang="5400000">
                    <a:pos x="wd2" y="hd2"/>
                  </a:cxn>
                  <a:cxn ang="10800000">
                    <a:pos x="wd2" y="hd2"/>
                  </a:cxn>
                  <a:cxn ang="16200000">
                    <a:pos x="wd2" y="hd2"/>
                  </a:cxn>
                </a:cxnLst>
                <a:rect l="0" t="0" r="r" b="b"/>
                <a:pathLst>
                  <a:path w="21600" h="21600" extrusionOk="0">
                    <a:moveTo>
                      <a:pt x="0" y="12614"/>
                    </a:moveTo>
                    <a:lnTo>
                      <a:pt x="1360" y="9946"/>
                    </a:lnTo>
                    <a:lnTo>
                      <a:pt x="6554" y="0"/>
                    </a:lnTo>
                    <a:lnTo>
                      <a:pt x="21600" y="8448"/>
                    </a:lnTo>
                    <a:lnTo>
                      <a:pt x="13315" y="21600"/>
                    </a:lnTo>
                    <a:lnTo>
                      <a:pt x="0" y="12614"/>
                    </a:lnTo>
                    <a:close/>
                  </a:path>
                </a:pathLst>
              </a:custGeom>
              <a:solidFill>
                <a:srgbClr val="3362F0"/>
              </a:solidFill>
              <a:ln w="12700" cap="flat">
                <a:noFill/>
                <a:miter lim="400000"/>
              </a:ln>
              <a:effectLst/>
            </p:spPr>
            <p:txBody>
              <a:bodyPr wrap="square" lIns="91439" tIns="91439" rIns="91439" bIns="91439" numCol="1" anchor="t">
                <a:noAutofit/>
              </a:bodyPr>
              <a:lstStyle/>
              <a:p>
                <a:pPr algn="l" defTabSz="1828800">
                  <a:defRPr sz="2600" b="0">
                    <a:latin typeface="Helvetica"/>
                    <a:ea typeface="Helvetica"/>
                    <a:cs typeface="Helvetica"/>
                    <a:sym typeface="Helvetica"/>
                  </a:defRPr>
                </a:pPr>
              </a:p>
            </p:txBody>
          </p:sp>
          <p:sp>
            <p:nvSpPr>
              <p:cNvPr id="353" name="形状"/>
              <p:cNvSpPr/>
              <p:nvPr/>
            </p:nvSpPr>
            <p:spPr>
              <a:xfrm>
                <a:off x="1116288" y="1642733"/>
                <a:ext cx="810343" cy="1628954"/>
              </a:xfrm>
              <a:custGeom>
                <a:avLst/>
                <a:gdLst/>
                <a:ahLst/>
                <a:cxnLst>
                  <a:cxn ang="0">
                    <a:pos x="wd2" y="hd2"/>
                  </a:cxn>
                  <a:cxn ang="5400000">
                    <a:pos x="wd2" y="hd2"/>
                  </a:cxn>
                  <a:cxn ang="10800000">
                    <a:pos x="wd2" y="hd2"/>
                  </a:cxn>
                  <a:cxn ang="16200000">
                    <a:pos x="wd2" y="hd2"/>
                  </a:cxn>
                </a:cxnLst>
                <a:rect l="0" t="0" r="r" b="b"/>
                <a:pathLst>
                  <a:path w="21600" h="21600" extrusionOk="0">
                    <a:moveTo>
                      <a:pt x="15355" y="329"/>
                    </a:moveTo>
                    <a:lnTo>
                      <a:pt x="21600" y="0"/>
                    </a:lnTo>
                    <a:lnTo>
                      <a:pt x="6098" y="21088"/>
                    </a:lnTo>
                    <a:lnTo>
                      <a:pt x="367" y="21600"/>
                    </a:lnTo>
                    <a:lnTo>
                      <a:pt x="0" y="21600"/>
                    </a:lnTo>
                    <a:lnTo>
                      <a:pt x="15355" y="329"/>
                    </a:lnTo>
                    <a:close/>
                  </a:path>
                </a:pathLst>
              </a:custGeom>
              <a:gradFill flip="none" rotWithShape="1">
                <a:gsLst>
                  <a:gs pos="0">
                    <a:srgbClr val="1F608B"/>
                  </a:gs>
                  <a:gs pos="46000">
                    <a:srgbClr val="1F608B"/>
                  </a:gs>
                  <a:gs pos="60000">
                    <a:srgbClr val="262626"/>
                  </a:gs>
                  <a:gs pos="100000">
                    <a:srgbClr val="262626"/>
                  </a:gs>
                </a:gsLst>
                <a:lin ang="1200000" scaled="0"/>
              </a:gradFill>
              <a:ln w="12700" cap="flat">
                <a:noFill/>
                <a:miter lim="400000"/>
              </a:ln>
              <a:effectLst/>
            </p:spPr>
            <p:txBody>
              <a:bodyPr wrap="square" lIns="91439" tIns="91439" rIns="91439" bIns="91439" numCol="1" anchor="t">
                <a:noAutofit/>
              </a:bodyPr>
              <a:lstStyle/>
              <a:p>
                <a:pPr algn="l" defTabSz="1828800">
                  <a:defRPr sz="2600" b="0">
                    <a:latin typeface="Helvetica"/>
                    <a:ea typeface="Helvetica"/>
                    <a:cs typeface="Helvetica"/>
                    <a:sym typeface="Helvetica"/>
                  </a:defRPr>
                </a:pPr>
              </a:p>
            </p:txBody>
          </p:sp>
          <p:sp>
            <p:nvSpPr>
              <p:cNvPr id="354" name="三角形"/>
              <p:cNvSpPr/>
              <p:nvPr/>
            </p:nvSpPr>
            <p:spPr>
              <a:xfrm>
                <a:off x="2880297" y="203963"/>
                <a:ext cx="1455309" cy="11190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0"/>
                    </a:lnTo>
                    <a:close/>
                  </a:path>
                </a:pathLst>
              </a:custGeom>
              <a:solidFill>
                <a:srgbClr val="FFFFFF"/>
              </a:solidFill>
              <a:ln w="12700" cap="flat">
                <a:noFill/>
                <a:miter lim="400000"/>
              </a:ln>
              <a:effectLst/>
            </p:spPr>
            <p:txBody>
              <a:bodyPr wrap="square" lIns="91439" tIns="91439" rIns="91439" bIns="91439" numCol="1" anchor="t">
                <a:noAutofit/>
              </a:bodyPr>
              <a:lstStyle/>
              <a:p>
                <a:pPr algn="l" defTabSz="1828800">
                  <a:defRPr sz="2600" b="0">
                    <a:latin typeface="Helvetica"/>
                    <a:ea typeface="Helvetica"/>
                    <a:cs typeface="Helvetica"/>
                    <a:sym typeface="Helvetica"/>
                  </a:defRPr>
                </a:pPr>
              </a:p>
            </p:txBody>
          </p:sp>
          <p:sp>
            <p:nvSpPr>
              <p:cNvPr id="355" name="三角形"/>
              <p:cNvSpPr/>
              <p:nvPr/>
            </p:nvSpPr>
            <p:spPr>
              <a:xfrm>
                <a:off x="52369" y="-1"/>
                <a:ext cx="600867" cy="20672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0" y="21600"/>
                    </a:lnTo>
                    <a:close/>
                  </a:path>
                </a:pathLst>
              </a:custGeom>
              <a:solidFill>
                <a:srgbClr val="FFFFFF"/>
              </a:solidFill>
              <a:ln w="12700" cap="flat">
                <a:noFill/>
                <a:miter lim="400000"/>
              </a:ln>
              <a:effectLst/>
            </p:spPr>
            <p:txBody>
              <a:bodyPr wrap="square" lIns="91439" tIns="91439" rIns="91439" bIns="91439" numCol="1" anchor="t">
                <a:noAutofit/>
              </a:bodyPr>
              <a:lstStyle/>
              <a:p>
                <a:pPr algn="l" defTabSz="1828800">
                  <a:defRPr sz="2600" b="0">
                    <a:latin typeface="Helvetica"/>
                    <a:ea typeface="Helvetica"/>
                    <a:cs typeface="Helvetica"/>
                    <a:sym typeface="Helvetica"/>
                  </a:defRPr>
                </a:pPr>
              </a:p>
            </p:txBody>
          </p:sp>
          <p:sp>
            <p:nvSpPr>
              <p:cNvPr id="356" name="形状"/>
              <p:cNvSpPr/>
              <p:nvPr/>
            </p:nvSpPr>
            <p:spPr>
              <a:xfrm>
                <a:off x="647723" y="-1"/>
                <a:ext cx="3687883" cy="3919410"/>
              </a:xfrm>
              <a:custGeom>
                <a:avLst/>
                <a:gdLst/>
                <a:ahLst/>
                <a:cxnLst>
                  <a:cxn ang="0">
                    <a:pos x="wd2" y="hd2"/>
                  </a:cxn>
                  <a:cxn ang="5400000">
                    <a:pos x="wd2" y="hd2"/>
                  </a:cxn>
                  <a:cxn ang="10800000">
                    <a:pos x="wd2" y="hd2"/>
                  </a:cxn>
                  <a:cxn ang="16200000">
                    <a:pos x="wd2" y="hd2"/>
                  </a:cxn>
                </a:cxnLst>
                <a:rect l="0" t="0" r="r" b="b"/>
                <a:pathLst>
                  <a:path w="21600" h="21600" extrusionOk="0">
                    <a:moveTo>
                      <a:pt x="4278" y="21570"/>
                    </a:moveTo>
                    <a:lnTo>
                      <a:pt x="9638" y="8324"/>
                    </a:lnTo>
                    <a:lnTo>
                      <a:pt x="21568" y="7397"/>
                    </a:lnTo>
                    <a:lnTo>
                      <a:pt x="21600" y="7291"/>
                    </a:lnTo>
                    <a:lnTo>
                      <a:pt x="21487" y="7215"/>
                    </a:lnTo>
                    <a:lnTo>
                      <a:pt x="9589" y="8157"/>
                    </a:lnTo>
                    <a:lnTo>
                      <a:pt x="194" y="0"/>
                    </a:lnTo>
                    <a:lnTo>
                      <a:pt x="32" y="0"/>
                    </a:lnTo>
                    <a:lnTo>
                      <a:pt x="0" y="106"/>
                    </a:lnTo>
                    <a:lnTo>
                      <a:pt x="9444" y="8294"/>
                    </a:lnTo>
                    <a:lnTo>
                      <a:pt x="4084" y="21524"/>
                    </a:lnTo>
                    <a:lnTo>
                      <a:pt x="4165" y="21600"/>
                    </a:lnTo>
                    <a:lnTo>
                      <a:pt x="4278" y="21570"/>
                    </a:lnTo>
                    <a:close/>
                  </a:path>
                </a:pathLst>
              </a:custGeom>
              <a:solidFill>
                <a:srgbClr val="FFFBE9"/>
              </a:solidFill>
              <a:ln w="12700" cap="flat">
                <a:noFill/>
                <a:miter lim="400000"/>
              </a:ln>
              <a:effectLst/>
            </p:spPr>
            <p:txBody>
              <a:bodyPr wrap="square" lIns="91439" tIns="91439" rIns="91439" bIns="91439" numCol="1" anchor="t">
                <a:noAutofit/>
              </a:bodyPr>
              <a:lstStyle/>
              <a:p>
                <a:pPr algn="l" defTabSz="1828800">
                  <a:defRPr sz="2600" b="0">
                    <a:latin typeface="Helvetica"/>
                    <a:ea typeface="Helvetica"/>
                    <a:cs typeface="Helvetica"/>
                    <a:sym typeface="Helvetica"/>
                  </a:defRPr>
                </a:pPr>
              </a:p>
            </p:txBody>
          </p:sp>
        </p:grpSp>
        <p:grpSp>
          <p:nvGrpSpPr>
            <p:cNvPr id="360" name="成组"/>
            <p:cNvGrpSpPr/>
            <p:nvPr/>
          </p:nvGrpSpPr>
          <p:grpSpPr>
            <a:xfrm>
              <a:off x="3959657" y="0"/>
              <a:ext cx="2214627" cy="783774"/>
              <a:chOff x="0" y="0"/>
              <a:chExt cx="2214625" cy="783773"/>
            </a:xfrm>
          </p:grpSpPr>
          <p:sp>
            <p:nvSpPr>
              <p:cNvPr id="358" name="线条"/>
              <p:cNvSpPr/>
              <p:nvPr/>
            </p:nvSpPr>
            <p:spPr>
              <a:xfrm flipV="1">
                <a:off x="0" y="8"/>
                <a:ext cx="683774" cy="783766"/>
              </a:xfrm>
              <a:prstGeom prst="line">
                <a:avLst/>
              </a:prstGeom>
              <a:noFill/>
              <a:ln w="12700" cap="flat">
                <a:solidFill>
                  <a:srgbClr val="BFBFBF"/>
                </a:solidFill>
                <a:prstDash val="dash"/>
                <a:miter lim="800000"/>
              </a:ln>
              <a:effectLst/>
            </p:spPr>
            <p:txBody>
              <a:bodyPr wrap="square" lIns="91439" tIns="91439" rIns="91439" bIns="91439" numCol="1" anchor="t">
                <a:noAutofit/>
              </a:bodyPr>
              <a:lstStyle/>
              <a:p>
                <a:pPr algn="l" defTabSz="1828800">
                  <a:defRPr sz="3600" b="0">
                    <a:latin typeface="Helvetica"/>
                    <a:ea typeface="Helvetica"/>
                    <a:cs typeface="Helvetica"/>
                    <a:sym typeface="Helvetica"/>
                  </a:defRPr>
                </a:pPr>
              </a:p>
            </p:txBody>
          </p:sp>
          <p:sp>
            <p:nvSpPr>
              <p:cNvPr id="359" name="线条"/>
              <p:cNvSpPr/>
              <p:nvPr/>
            </p:nvSpPr>
            <p:spPr>
              <a:xfrm>
                <a:off x="683773" y="0"/>
                <a:ext cx="1530853" cy="0"/>
              </a:xfrm>
              <a:prstGeom prst="line">
                <a:avLst/>
              </a:prstGeom>
              <a:noFill/>
              <a:ln w="12700" cap="flat">
                <a:solidFill>
                  <a:srgbClr val="BFBFBF"/>
                </a:solidFill>
                <a:prstDash val="dash"/>
                <a:miter lim="800000"/>
                <a:tailEnd type="oval" w="med" len="med"/>
              </a:ln>
              <a:effectLst/>
            </p:spPr>
            <p:txBody>
              <a:bodyPr wrap="square" lIns="91439" tIns="91439" rIns="91439" bIns="91439" numCol="1" anchor="t">
                <a:noAutofit/>
              </a:bodyPr>
              <a:lstStyle/>
              <a:p>
                <a:pPr algn="l" defTabSz="1828800">
                  <a:defRPr sz="3600" b="0">
                    <a:latin typeface="Helvetica"/>
                    <a:ea typeface="Helvetica"/>
                    <a:cs typeface="Helvetica"/>
                    <a:sym typeface="Helvetica"/>
                  </a:defRPr>
                </a:pPr>
              </a:p>
            </p:txBody>
          </p:sp>
        </p:grpSp>
        <p:grpSp>
          <p:nvGrpSpPr>
            <p:cNvPr id="363" name="成组"/>
            <p:cNvGrpSpPr/>
            <p:nvPr/>
          </p:nvGrpSpPr>
          <p:grpSpPr>
            <a:xfrm>
              <a:off x="31622" y="32955"/>
              <a:ext cx="2552071" cy="1377373"/>
              <a:chOff x="22732" y="0"/>
              <a:chExt cx="2552070" cy="1377372"/>
            </a:xfrm>
          </p:grpSpPr>
          <p:sp>
            <p:nvSpPr>
              <p:cNvPr id="361" name="线条"/>
              <p:cNvSpPr/>
              <p:nvPr/>
            </p:nvSpPr>
            <p:spPr>
              <a:xfrm flipH="1" flipV="1">
                <a:off x="1729529" y="0"/>
                <a:ext cx="845275" cy="1377373"/>
              </a:xfrm>
              <a:prstGeom prst="line">
                <a:avLst/>
              </a:prstGeom>
              <a:noFill/>
              <a:ln w="12700" cap="flat">
                <a:solidFill>
                  <a:srgbClr val="BFBFBF"/>
                </a:solidFill>
                <a:prstDash val="dash"/>
                <a:miter lim="800000"/>
              </a:ln>
              <a:effectLst/>
            </p:spPr>
            <p:txBody>
              <a:bodyPr wrap="square" lIns="91439" tIns="91439" rIns="91439" bIns="91439" numCol="1" anchor="t">
                <a:noAutofit/>
              </a:bodyPr>
              <a:lstStyle/>
              <a:p>
                <a:pPr algn="l" defTabSz="1828800">
                  <a:defRPr sz="3600" b="0">
                    <a:latin typeface="Helvetica"/>
                    <a:ea typeface="Helvetica"/>
                    <a:cs typeface="Helvetica"/>
                    <a:sym typeface="Helvetica"/>
                  </a:defRPr>
                </a:pPr>
              </a:p>
            </p:txBody>
          </p:sp>
          <p:sp>
            <p:nvSpPr>
              <p:cNvPr id="362" name="线条"/>
              <p:cNvSpPr/>
              <p:nvPr/>
            </p:nvSpPr>
            <p:spPr>
              <a:xfrm flipH="1" flipV="1">
                <a:off x="22732" y="-1"/>
                <a:ext cx="1706797" cy="2"/>
              </a:xfrm>
              <a:prstGeom prst="line">
                <a:avLst/>
              </a:prstGeom>
              <a:noFill/>
              <a:ln w="12700" cap="flat">
                <a:solidFill>
                  <a:srgbClr val="BFBFBF"/>
                </a:solidFill>
                <a:prstDash val="dash"/>
                <a:miter lim="800000"/>
                <a:tailEnd type="oval" w="med" len="med"/>
              </a:ln>
              <a:effectLst/>
            </p:spPr>
            <p:txBody>
              <a:bodyPr wrap="square" lIns="91439" tIns="91439" rIns="91439" bIns="91439" numCol="1" anchor="t">
                <a:noAutofit/>
              </a:bodyPr>
              <a:lstStyle/>
              <a:p>
                <a:pPr algn="l" defTabSz="1828800">
                  <a:defRPr sz="3600" b="0">
                    <a:latin typeface="Helvetica"/>
                    <a:ea typeface="Helvetica"/>
                    <a:cs typeface="Helvetica"/>
                    <a:sym typeface="Helvetica"/>
                  </a:defRPr>
                </a:pPr>
              </a:p>
            </p:txBody>
          </p:sp>
        </p:grpSp>
        <p:grpSp>
          <p:nvGrpSpPr>
            <p:cNvPr id="366" name="成组"/>
            <p:cNvGrpSpPr/>
            <p:nvPr/>
          </p:nvGrpSpPr>
          <p:grpSpPr>
            <a:xfrm>
              <a:off x="22733" y="2582669"/>
              <a:ext cx="1753674" cy="847068"/>
              <a:chOff x="22733" y="0"/>
              <a:chExt cx="1753673" cy="847066"/>
            </a:xfrm>
          </p:grpSpPr>
          <p:sp>
            <p:nvSpPr>
              <p:cNvPr id="364" name="线条"/>
              <p:cNvSpPr/>
              <p:nvPr/>
            </p:nvSpPr>
            <p:spPr>
              <a:xfrm flipH="1">
                <a:off x="1241171" y="0"/>
                <a:ext cx="535236" cy="847067"/>
              </a:xfrm>
              <a:prstGeom prst="line">
                <a:avLst/>
              </a:prstGeom>
              <a:noFill/>
              <a:ln w="12700" cap="flat">
                <a:solidFill>
                  <a:srgbClr val="BFBFBF"/>
                </a:solidFill>
                <a:prstDash val="dash"/>
                <a:miter lim="800000"/>
              </a:ln>
              <a:effectLst/>
            </p:spPr>
            <p:txBody>
              <a:bodyPr wrap="square" lIns="91439" tIns="91439" rIns="91439" bIns="91439" numCol="1" anchor="t">
                <a:noAutofit/>
              </a:bodyPr>
              <a:lstStyle/>
              <a:p>
                <a:pPr algn="l" defTabSz="1828800">
                  <a:defRPr sz="3600" b="0">
                    <a:latin typeface="Helvetica"/>
                    <a:ea typeface="Helvetica"/>
                    <a:cs typeface="Helvetica"/>
                    <a:sym typeface="Helvetica"/>
                  </a:defRPr>
                </a:pPr>
              </a:p>
            </p:txBody>
          </p:sp>
          <p:sp>
            <p:nvSpPr>
              <p:cNvPr id="365" name="线条"/>
              <p:cNvSpPr/>
              <p:nvPr/>
            </p:nvSpPr>
            <p:spPr>
              <a:xfrm flipH="1" flipV="1">
                <a:off x="22732" y="847066"/>
                <a:ext cx="1218439" cy="1"/>
              </a:xfrm>
              <a:prstGeom prst="line">
                <a:avLst/>
              </a:prstGeom>
              <a:noFill/>
              <a:ln w="12700" cap="flat">
                <a:solidFill>
                  <a:srgbClr val="BFBFBF"/>
                </a:solidFill>
                <a:prstDash val="dash"/>
                <a:miter lim="800000"/>
                <a:tailEnd type="oval" w="med" len="med"/>
              </a:ln>
              <a:effectLst/>
            </p:spPr>
            <p:txBody>
              <a:bodyPr wrap="square" lIns="91439" tIns="91439" rIns="91439" bIns="91439" numCol="1" anchor="t">
                <a:noAutofit/>
              </a:bodyPr>
              <a:lstStyle/>
              <a:p>
                <a:pPr algn="l" defTabSz="1828800">
                  <a:defRPr sz="3600" b="0">
                    <a:latin typeface="Helvetica"/>
                    <a:ea typeface="Helvetica"/>
                    <a:cs typeface="Helvetica"/>
                    <a:sym typeface="Helvetica"/>
                  </a:defRPr>
                </a:pPr>
              </a:p>
            </p:txBody>
          </p:sp>
        </p:grpSp>
        <p:grpSp>
          <p:nvGrpSpPr>
            <p:cNvPr id="369" name="成组"/>
            <p:cNvGrpSpPr/>
            <p:nvPr/>
          </p:nvGrpSpPr>
          <p:grpSpPr>
            <a:xfrm>
              <a:off x="4261394" y="2894871"/>
              <a:ext cx="1912888" cy="510535"/>
              <a:chOff x="0" y="0"/>
              <a:chExt cx="1912887" cy="510534"/>
            </a:xfrm>
          </p:grpSpPr>
          <p:sp>
            <p:nvSpPr>
              <p:cNvPr id="367" name="线条"/>
              <p:cNvSpPr/>
              <p:nvPr/>
            </p:nvSpPr>
            <p:spPr>
              <a:xfrm>
                <a:off x="-1" y="0"/>
                <a:ext cx="590878" cy="507988"/>
              </a:xfrm>
              <a:prstGeom prst="line">
                <a:avLst/>
              </a:prstGeom>
              <a:noFill/>
              <a:ln w="12700" cap="flat">
                <a:solidFill>
                  <a:srgbClr val="BFBFBF"/>
                </a:solidFill>
                <a:prstDash val="dash"/>
                <a:miter lim="800000"/>
              </a:ln>
              <a:effectLst/>
            </p:spPr>
            <p:txBody>
              <a:bodyPr wrap="square" lIns="91439" tIns="91439" rIns="91439" bIns="91439" numCol="1" anchor="t">
                <a:noAutofit/>
              </a:bodyPr>
              <a:lstStyle/>
              <a:p>
                <a:pPr algn="l" defTabSz="1828800">
                  <a:defRPr sz="3600" b="0">
                    <a:latin typeface="Helvetica"/>
                    <a:ea typeface="Helvetica"/>
                    <a:cs typeface="Helvetica"/>
                    <a:sym typeface="Helvetica"/>
                  </a:defRPr>
                </a:pPr>
              </a:p>
            </p:txBody>
          </p:sp>
          <p:sp>
            <p:nvSpPr>
              <p:cNvPr id="368" name="线条"/>
              <p:cNvSpPr/>
              <p:nvPr/>
            </p:nvSpPr>
            <p:spPr>
              <a:xfrm>
                <a:off x="590877" y="510534"/>
                <a:ext cx="1322011" cy="1"/>
              </a:xfrm>
              <a:prstGeom prst="line">
                <a:avLst/>
              </a:prstGeom>
              <a:noFill/>
              <a:ln w="12700" cap="flat">
                <a:solidFill>
                  <a:srgbClr val="BFBFBF"/>
                </a:solidFill>
                <a:prstDash val="dash"/>
                <a:miter lim="800000"/>
                <a:tailEnd type="oval" w="med" len="med"/>
              </a:ln>
              <a:effectLst/>
            </p:spPr>
            <p:txBody>
              <a:bodyPr wrap="square" lIns="91439" tIns="91439" rIns="91439" bIns="91439" numCol="1" anchor="t">
                <a:noAutofit/>
              </a:bodyPr>
              <a:lstStyle/>
              <a:p>
                <a:pPr algn="l" defTabSz="1828800">
                  <a:defRPr sz="3600" b="0">
                    <a:latin typeface="Helvetica"/>
                    <a:ea typeface="Helvetica"/>
                    <a:cs typeface="Helvetica"/>
                    <a:sym typeface="Helvetica"/>
                  </a:defRPr>
                </a:pPr>
              </a:p>
            </p:txBody>
          </p:sp>
        </p:grpSp>
      </p:grpSp>
      <p:grpSp>
        <p:nvGrpSpPr>
          <p:cNvPr id="378" name="成组"/>
          <p:cNvGrpSpPr/>
          <p:nvPr/>
        </p:nvGrpSpPr>
        <p:grpSpPr>
          <a:xfrm>
            <a:off x="7789257" y="6035511"/>
            <a:ext cx="778802" cy="1021081"/>
            <a:chOff x="0" y="0"/>
            <a:chExt cx="778800" cy="1021079"/>
          </a:xfrm>
        </p:grpSpPr>
        <p:sp>
          <p:nvSpPr>
            <p:cNvPr id="371" name="形状"/>
            <p:cNvSpPr/>
            <p:nvPr/>
          </p:nvSpPr>
          <p:spPr>
            <a:xfrm>
              <a:off x="0" y="681395"/>
              <a:ext cx="339595" cy="339685"/>
            </a:xfrm>
            <a:custGeom>
              <a:avLst/>
              <a:gdLst/>
              <a:ahLst/>
              <a:cxnLst>
                <a:cxn ang="0">
                  <a:pos x="wd2" y="hd2"/>
                </a:cxn>
                <a:cxn ang="5400000">
                  <a:pos x="wd2" y="hd2"/>
                </a:cxn>
                <a:cxn ang="10800000">
                  <a:pos x="wd2" y="hd2"/>
                </a:cxn>
                <a:cxn ang="16200000">
                  <a:pos x="wd2" y="hd2"/>
                </a:cxn>
              </a:cxnLst>
              <a:rect l="0" t="0" r="r" b="b"/>
              <a:pathLst>
                <a:path w="21600" h="21600" extrusionOk="0">
                  <a:moveTo>
                    <a:pt x="5932" y="0"/>
                  </a:moveTo>
                  <a:lnTo>
                    <a:pt x="0" y="15668"/>
                  </a:lnTo>
                  <a:lnTo>
                    <a:pt x="10252" y="12444"/>
                  </a:lnTo>
                  <a:lnTo>
                    <a:pt x="16184" y="21600"/>
                  </a:lnTo>
                  <a:lnTo>
                    <a:pt x="21600" y="5416"/>
                  </a:lnTo>
                  <a:lnTo>
                    <a:pt x="16184" y="580"/>
                  </a:lnTo>
                  <a:lnTo>
                    <a:pt x="5932" y="0"/>
                  </a:lnTo>
                  <a:close/>
                </a:path>
              </a:pathLst>
            </a:custGeom>
            <a:solidFill>
              <a:srgbClr val="2980B9"/>
            </a:solidFill>
            <a:ln w="12700" cap="flat">
              <a:noFill/>
              <a:miter lim="400000"/>
            </a:ln>
            <a:effectLst/>
          </p:spPr>
          <p:txBody>
            <a:bodyPr wrap="square" lIns="45719" tIns="45719" rIns="45719" bIns="45719" numCol="1" anchor="ctr">
              <a:noAutofit/>
            </a:bodyPr>
            <a:lstStyle/>
            <a:p>
              <a:pPr algn="l" defTabSz="914400">
                <a:defRPr sz="1800" b="0">
                  <a:latin typeface="Helvetica"/>
                  <a:ea typeface="Helvetica"/>
                  <a:cs typeface="Helvetica"/>
                  <a:sym typeface="Helvetica"/>
                </a:defRPr>
              </a:pPr>
            </a:p>
          </p:txBody>
        </p:sp>
        <p:sp>
          <p:nvSpPr>
            <p:cNvPr id="372" name="形状"/>
            <p:cNvSpPr/>
            <p:nvPr/>
          </p:nvSpPr>
          <p:spPr>
            <a:xfrm>
              <a:off x="0" y="681395"/>
              <a:ext cx="339595" cy="339685"/>
            </a:xfrm>
            <a:custGeom>
              <a:avLst/>
              <a:gdLst/>
              <a:ahLst/>
              <a:cxnLst>
                <a:cxn ang="0">
                  <a:pos x="wd2" y="hd2"/>
                </a:cxn>
                <a:cxn ang="5400000">
                  <a:pos x="wd2" y="hd2"/>
                </a:cxn>
                <a:cxn ang="10800000">
                  <a:pos x="wd2" y="hd2"/>
                </a:cxn>
                <a:cxn ang="16200000">
                  <a:pos x="wd2" y="hd2"/>
                </a:cxn>
              </a:cxnLst>
              <a:rect l="0" t="0" r="r" b="b"/>
              <a:pathLst>
                <a:path w="21600" h="21600" extrusionOk="0">
                  <a:moveTo>
                    <a:pt x="5932" y="0"/>
                  </a:moveTo>
                  <a:lnTo>
                    <a:pt x="0" y="15668"/>
                  </a:lnTo>
                  <a:lnTo>
                    <a:pt x="10252" y="12444"/>
                  </a:lnTo>
                  <a:lnTo>
                    <a:pt x="16184" y="21600"/>
                  </a:lnTo>
                  <a:lnTo>
                    <a:pt x="21600" y="5416"/>
                  </a:lnTo>
                  <a:lnTo>
                    <a:pt x="16184" y="580"/>
                  </a:lnTo>
                  <a:lnTo>
                    <a:pt x="5932" y="0"/>
                  </a:lnTo>
                </a:path>
              </a:pathLst>
            </a:custGeom>
            <a:solidFill>
              <a:srgbClr val="3362F0"/>
            </a:solidFill>
            <a:ln w="12700" cap="flat">
              <a:noFill/>
              <a:miter lim="400000"/>
            </a:ln>
            <a:effectLst/>
          </p:spPr>
          <p:txBody>
            <a:bodyPr wrap="square" lIns="45719" tIns="45719" rIns="45719" bIns="45719" numCol="1" anchor="ctr">
              <a:noAutofit/>
            </a:bodyPr>
            <a:lstStyle/>
            <a:p>
              <a:pPr algn="l" defTabSz="914400">
                <a:defRPr sz="1800" b="0">
                  <a:latin typeface="Helvetica"/>
                  <a:ea typeface="Helvetica"/>
                  <a:cs typeface="Helvetica"/>
                  <a:sym typeface="Helvetica"/>
                </a:defRPr>
              </a:pPr>
            </a:p>
          </p:txBody>
        </p:sp>
        <p:sp>
          <p:nvSpPr>
            <p:cNvPr id="373" name="形状"/>
            <p:cNvSpPr/>
            <p:nvPr/>
          </p:nvSpPr>
          <p:spPr>
            <a:xfrm>
              <a:off x="439205" y="681395"/>
              <a:ext cx="339596" cy="339685"/>
            </a:xfrm>
            <a:custGeom>
              <a:avLst/>
              <a:gdLst/>
              <a:ahLst/>
              <a:cxnLst>
                <a:cxn ang="0">
                  <a:pos x="wd2" y="hd2"/>
                </a:cxn>
                <a:cxn ang="5400000">
                  <a:pos x="wd2" y="hd2"/>
                </a:cxn>
                <a:cxn ang="10800000">
                  <a:pos x="wd2" y="hd2"/>
                </a:cxn>
                <a:cxn ang="16200000">
                  <a:pos x="wd2" y="hd2"/>
                </a:cxn>
              </a:cxnLst>
              <a:rect l="0" t="0" r="r" b="b"/>
              <a:pathLst>
                <a:path w="21600" h="21600" extrusionOk="0">
                  <a:moveTo>
                    <a:pt x="16184" y="0"/>
                  </a:moveTo>
                  <a:lnTo>
                    <a:pt x="5416" y="580"/>
                  </a:lnTo>
                  <a:lnTo>
                    <a:pt x="0" y="5416"/>
                  </a:lnTo>
                  <a:lnTo>
                    <a:pt x="5932" y="21600"/>
                  </a:lnTo>
                  <a:lnTo>
                    <a:pt x="11348" y="12444"/>
                  </a:lnTo>
                  <a:lnTo>
                    <a:pt x="21600" y="15668"/>
                  </a:lnTo>
                  <a:lnTo>
                    <a:pt x="16184" y="0"/>
                  </a:lnTo>
                  <a:close/>
                </a:path>
              </a:pathLst>
            </a:custGeom>
            <a:solidFill>
              <a:srgbClr val="2980B9"/>
            </a:solidFill>
            <a:ln w="12700" cap="flat">
              <a:noFill/>
              <a:miter lim="400000"/>
            </a:ln>
            <a:effectLst/>
          </p:spPr>
          <p:txBody>
            <a:bodyPr wrap="square" lIns="45719" tIns="45719" rIns="45719" bIns="45719" numCol="1" anchor="ctr">
              <a:noAutofit/>
            </a:bodyPr>
            <a:lstStyle/>
            <a:p>
              <a:pPr algn="l" defTabSz="914400">
                <a:defRPr sz="1800" b="0">
                  <a:latin typeface="Helvetica"/>
                  <a:ea typeface="Helvetica"/>
                  <a:cs typeface="Helvetica"/>
                  <a:sym typeface="Helvetica"/>
                </a:defRPr>
              </a:pPr>
            </a:p>
          </p:txBody>
        </p:sp>
        <p:sp>
          <p:nvSpPr>
            <p:cNvPr id="374" name="形状"/>
            <p:cNvSpPr/>
            <p:nvPr/>
          </p:nvSpPr>
          <p:spPr>
            <a:xfrm>
              <a:off x="439205" y="681395"/>
              <a:ext cx="339596" cy="339685"/>
            </a:xfrm>
            <a:custGeom>
              <a:avLst/>
              <a:gdLst/>
              <a:ahLst/>
              <a:cxnLst>
                <a:cxn ang="0">
                  <a:pos x="wd2" y="hd2"/>
                </a:cxn>
                <a:cxn ang="5400000">
                  <a:pos x="wd2" y="hd2"/>
                </a:cxn>
                <a:cxn ang="10800000">
                  <a:pos x="wd2" y="hd2"/>
                </a:cxn>
                <a:cxn ang="16200000">
                  <a:pos x="wd2" y="hd2"/>
                </a:cxn>
              </a:cxnLst>
              <a:rect l="0" t="0" r="r" b="b"/>
              <a:pathLst>
                <a:path w="21600" h="21600" extrusionOk="0">
                  <a:moveTo>
                    <a:pt x="16184" y="0"/>
                  </a:moveTo>
                  <a:lnTo>
                    <a:pt x="5416" y="580"/>
                  </a:lnTo>
                  <a:lnTo>
                    <a:pt x="0" y="5416"/>
                  </a:lnTo>
                  <a:lnTo>
                    <a:pt x="5932" y="21600"/>
                  </a:lnTo>
                  <a:lnTo>
                    <a:pt x="11348" y="12444"/>
                  </a:lnTo>
                  <a:lnTo>
                    <a:pt x="21600" y="15668"/>
                  </a:lnTo>
                  <a:lnTo>
                    <a:pt x="16184" y="0"/>
                  </a:lnTo>
                </a:path>
              </a:pathLst>
            </a:custGeom>
            <a:solidFill>
              <a:srgbClr val="3362F0"/>
            </a:solidFill>
            <a:ln w="12700" cap="flat">
              <a:noFill/>
              <a:miter lim="400000"/>
            </a:ln>
            <a:effectLst/>
          </p:spPr>
          <p:txBody>
            <a:bodyPr wrap="square" lIns="45719" tIns="45719" rIns="45719" bIns="45719" numCol="1" anchor="ctr">
              <a:noAutofit/>
            </a:bodyPr>
            <a:lstStyle/>
            <a:p>
              <a:pPr algn="l" defTabSz="914400">
                <a:defRPr sz="1800" b="0">
                  <a:latin typeface="Helvetica"/>
                  <a:ea typeface="Helvetica"/>
                  <a:cs typeface="Helvetica"/>
                  <a:sym typeface="Helvetica"/>
                </a:defRPr>
              </a:pPr>
            </a:p>
          </p:txBody>
        </p:sp>
        <p:sp>
          <p:nvSpPr>
            <p:cNvPr id="375" name="形状"/>
            <p:cNvSpPr/>
            <p:nvPr/>
          </p:nvSpPr>
          <p:spPr>
            <a:xfrm>
              <a:off x="26890" y="0"/>
              <a:ext cx="738462" cy="729692"/>
            </a:xfrm>
            <a:custGeom>
              <a:avLst/>
              <a:gdLst/>
              <a:ahLst/>
              <a:cxnLst>
                <a:cxn ang="0">
                  <a:pos x="wd2" y="hd2"/>
                </a:cxn>
                <a:cxn ang="5400000">
                  <a:pos x="wd2" y="hd2"/>
                </a:cxn>
                <a:cxn ang="10800000">
                  <a:pos x="wd2" y="hd2"/>
                </a:cxn>
                <a:cxn ang="16200000">
                  <a:pos x="wd2" y="hd2"/>
                </a:cxn>
              </a:cxnLst>
              <a:rect l="0" t="0" r="r" b="b"/>
              <a:pathLst>
                <a:path w="21600" h="21600" extrusionOk="0">
                  <a:moveTo>
                    <a:pt x="18361" y="18596"/>
                  </a:moveTo>
                  <a:cubicBezTo>
                    <a:pt x="18629" y="14090"/>
                    <a:pt x="18629" y="14090"/>
                    <a:pt x="18629" y="14090"/>
                  </a:cubicBezTo>
                  <a:cubicBezTo>
                    <a:pt x="21600" y="10815"/>
                    <a:pt x="21600" y="10815"/>
                    <a:pt x="21600" y="10815"/>
                  </a:cubicBezTo>
                  <a:cubicBezTo>
                    <a:pt x="18629" y="7540"/>
                    <a:pt x="18629" y="7540"/>
                    <a:pt x="18629" y="7540"/>
                  </a:cubicBezTo>
                  <a:cubicBezTo>
                    <a:pt x="18361" y="3034"/>
                    <a:pt x="18361" y="3034"/>
                    <a:pt x="18361" y="3034"/>
                  </a:cubicBezTo>
                  <a:cubicBezTo>
                    <a:pt x="13905" y="2764"/>
                    <a:pt x="13905" y="2764"/>
                    <a:pt x="13905" y="2764"/>
                  </a:cubicBezTo>
                  <a:cubicBezTo>
                    <a:pt x="10666" y="0"/>
                    <a:pt x="10666" y="0"/>
                    <a:pt x="10666" y="0"/>
                  </a:cubicBezTo>
                  <a:cubicBezTo>
                    <a:pt x="7428" y="2764"/>
                    <a:pt x="7428" y="2764"/>
                    <a:pt x="7428" y="2764"/>
                  </a:cubicBezTo>
                  <a:cubicBezTo>
                    <a:pt x="2971" y="3034"/>
                    <a:pt x="2971" y="3034"/>
                    <a:pt x="2971" y="3034"/>
                  </a:cubicBezTo>
                  <a:cubicBezTo>
                    <a:pt x="2733" y="7540"/>
                    <a:pt x="2733" y="7540"/>
                    <a:pt x="2733" y="7540"/>
                  </a:cubicBezTo>
                  <a:cubicBezTo>
                    <a:pt x="0" y="10815"/>
                    <a:pt x="0" y="10815"/>
                    <a:pt x="0" y="10815"/>
                  </a:cubicBezTo>
                  <a:cubicBezTo>
                    <a:pt x="2733" y="14090"/>
                    <a:pt x="2733" y="14090"/>
                    <a:pt x="2733" y="14090"/>
                  </a:cubicBezTo>
                  <a:cubicBezTo>
                    <a:pt x="2971" y="18596"/>
                    <a:pt x="2971" y="18596"/>
                    <a:pt x="2971" y="18596"/>
                  </a:cubicBezTo>
                  <a:cubicBezTo>
                    <a:pt x="7428" y="18866"/>
                    <a:pt x="7428" y="18866"/>
                    <a:pt x="7428" y="18866"/>
                  </a:cubicBezTo>
                  <a:cubicBezTo>
                    <a:pt x="10666" y="21600"/>
                    <a:pt x="10666" y="21600"/>
                    <a:pt x="10666" y="21600"/>
                  </a:cubicBezTo>
                  <a:cubicBezTo>
                    <a:pt x="13905" y="18866"/>
                    <a:pt x="13905" y="18866"/>
                    <a:pt x="13905" y="18866"/>
                  </a:cubicBezTo>
                  <a:lnTo>
                    <a:pt x="18361" y="18596"/>
                  </a:lnTo>
                  <a:close/>
                  <a:moveTo>
                    <a:pt x="10666" y="16853"/>
                  </a:moveTo>
                  <a:cubicBezTo>
                    <a:pt x="7428" y="16853"/>
                    <a:pt x="4724" y="14090"/>
                    <a:pt x="4724" y="10815"/>
                  </a:cubicBezTo>
                  <a:cubicBezTo>
                    <a:pt x="4724" y="7300"/>
                    <a:pt x="7428" y="4777"/>
                    <a:pt x="10666" y="4777"/>
                  </a:cubicBezTo>
                  <a:cubicBezTo>
                    <a:pt x="13905" y="4777"/>
                    <a:pt x="16638" y="7300"/>
                    <a:pt x="16638" y="10815"/>
                  </a:cubicBezTo>
                  <a:cubicBezTo>
                    <a:pt x="16638" y="14090"/>
                    <a:pt x="13905" y="16853"/>
                    <a:pt x="10666" y="16853"/>
                  </a:cubicBezTo>
                  <a:close/>
                </a:path>
              </a:pathLst>
            </a:custGeom>
            <a:solidFill>
              <a:srgbClr val="3362F0"/>
            </a:solidFill>
            <a:ln w="12700" cap="flat">
              <a:noFill/>
              <a:miter lim="400000"/>
            </a:ln>
            <a:effectLst/>
          </p:spPr>
          <p:txBody>
            <a:bodyPr wrap="square" lIns="45719" tIns="45719" rIns="45719" bIns="45719" numCol="1" anchor="ctr">
              <a:noAutofit/>
            </a:bodyPr>
            <a:lstStyle/>
            <a:p>
              <a:pPr algn="l" defTabSz="914400">
                <a:defRPr sz="1800" b="0">
                  <a:latin typeface="Helvetica"/>
                  <a:ea typeface="Helvetica"/>
                  <a:cs typeface="Helvetica"/>
                  <a:sym typeface="Helvetica"/>
                </a:defRPr>
              </a:pPr>
            </a:p>
          </p:txBody>
        </p:sp>
        <p:sp>
          <p:nvSpPr>
            <p:cNvPr id="376" name="形状"/>
            <p:cNvSpPr/>
            <p:nvPr/>
          </p:nvSpPr>
          <p:spPr>
            <a:xfrm>
              <a:off x="322681" y="246556"/>
              <a:ext cx="102068" cy="227621"/>
            </a:xfrm>
            <a:custGeom>
              <a:avLst/>
              <a:gdLst/>
              <a:ahLst/>
              <a:cxnLst>
                <a:cxn ang="0">
                  <a:pos x="wd2" y="hd2"/>
                </a:cxn>
                <a:cxn ang="5400000">
                  <a:pos x="wd2" y="hd2"/>
                </a:cxn>
                <a:cxn ang="10800000">
                  <a:pos x="wd2" y="hd2"/>
                </a:cxn>
                <a:cxn ang="16200000">
                  <a:pos x="wd2" y="hd2"/>
                </a:cxn>
              </a:cxnLst>
              <a:rect l="0" t="0" r="r" b="b"/>
              <a:pathLst>
                <a:path w="21600" h="21600" extrusionOk="0">
                  <a:moveTo>
                    <a:pt x="0" y="3154"/>
                  </a:moveTo>
                  <a:lnTo>
                    <a:pt x="1925" y="6404"/>
                  </a:lnTo>
                  <a:lnTo>
                    <a:pt x="10693" y="4779"/>
                  </a:lnTo>
                  <a:lnTo>
                    <a:pt x="10693" y="21600"/>
                  </a:lnTo>
                  <a:lnTo>
                    <a:pt x="21600" y="21600"/>
                  </a:lnTo>
                  <a:lnTo>
                    <a:pt x="21600" y="0"/>
                  </a:lnTo>
                  <a:lnTo>
                    <a:pt x="12618" y="0"/>
                  </a:lnTo>
                  <a:lnTo>
                    <a:pt x="0" y="3154"/>
                  </a:lnTo>
                  <a:close/>
                </a:path>
              </a:pathLst>
            </a:custGeom>
            <a:solidFill>
              <a:srgbClr val="2980B9"/>
            </a:solidFill>
            <a:ln w="12700" cap="flat">
              <a:noFill/>
              <a:miter lim="400000"/>
            </a:ln>
            <a:effectLst/>
          </p:spPr>
          <p:txBody>
            <a:bodyPr wrap="square" lIns="45719" tIns="45719" rIns="45719" bIns="45719" numCol="1" anchor="ctr">
              <a:noAutofit/>
            </a:bodyPr>
            <a:lstStyle/>
            <a:p>
              <a:pPr algn="l" defTabSz="914400">
                <a:defRPr sz="1800" b="0">
                  <a:latin typeface="Helvetica"/>
                  <a:ea typeface="Helvetica"/>
                  <a:cs typeface="Helvetica"/>
                  <a:sym typeface="Helvetica"/>
                </a:defRPr>
              </a:pPr>
            </a:p>
          </p:txBody>
        </p:sp>
        <p:sp>
          <p:nvSpPr>
            <p:cNvPr id="377" name="形状"/>
            <p:cNvSpPr/>
            <p:nvPr/>
          </p:nvSpPr>
          <p:spPr>
            <a:xfrm>
              <a:off x="322681" y="246556"/>
              <a:ext cx="102068" cy="227621"/>
            </a:xfrm>
            <a:custGeom>
              <a:avLst/>
              <a:gdLst/>
              <a:ahLst/>
              <a:cxnLst>
                <a:cxn ang="0">
                  <a:pos x="wd2" y="hd2"/>
                </a:cxn>
                <a:cxn ang="5400000">
                  <a:pos x="wd2" y="hd2"/>
                </a:cxn>
                <a:cxn ang="10800000">
                  <a:pos x="wd2" y="hd2"/>
                </a:cxn>
                <a:cxn ang="16200000">
                  <a:pos x="wd2" y="hd2"/>
                </a:cxn>
              </a:cxnLst>
              <a:rect l="0" t="0" r="r" b="b"/>
              <a:pathLst>
                <a:path w="21600" h="21600" extrusionOk="0">
                  <a:moveTo>
                    <a:pt x="0" y="3154"/>
                  </a:moveTo>
                  <a:lnTo>
                    <a:pt x="1925" y="6404"/>
                  </a:lnTo>
                  <a:lnTo>
                    <a:pt x="10693" y="4779"/>
                  </a:lnTo>
                  <a:lnTo>
                    <a:pt x="10693" y="21600"/>
                  </a:lnTo>
                  <a:lnTo>
                    <a:pt x="21600" y="21600"/>
                  </a:lnTo>
                  <a:lnTo>
                    <a:pt x="21600" y="0"/>
                  </a:lnTo>
                  <a:lnTo>
                    <a:pt x="12618" y="0"/>
                  </a:lnTo>
                  <a:lnTo>
                    <a:pt x="0" y="3154"/>
                  </a:lnTo>
                </a:path>
              </a:pathLst>
            </a:custGeom>
            <a:solidFill>
              <a:srgbClr val="3362F0"/>
            </a:solidFill>
            <a:ln w="12700" cap="flat">
              <a:noFill/>
              <a:miter lim="400000"/>
            </a:ln>
            <a:effectLst/>
          </p:spPr>
          <p:txBody>
            <a:bodyPr wrap="square" lIns="45719" tIns="45719" rIns="45719" bIns="45719" numCol="1" anchor="ctr">
              <a:noAutofit/>
            </a:bodyPr>
            <a:lstStyle/>
            <a:p>
              <a:pPr algn="l" defTabSz="914400">
                <a:defRPr sz="1800" b="0">
                  <a:latin typeface="Helvetica"/>
                  <a:ea typeface="Helvetica"/>
                  <a:cs typeface="Helvetica"/>
                  <a:sym typeface="Helvetica"/>
                </a:defRPr>
              </a:pPr>
            </a:p>
          </p:txBody>
        </p:sp>
      </p:grpSp>
      <p:sp>
        <p:nvSpPr>
          <p:cNvPr id="379" name="ISO 27001 信息安全管理体系认证…"/>
          <p:cNvSpPr txBox="1"/>
          <p:nvPr/>
        </p:nvSpPr>
        <p:spPr>
          <a:xfrm>
            <a:off x="1488962" y="6055269"/>
            <a:ext cx="6197017" cy="2862581"/>
          </a:xfrm>
          <a:prstGeom prst="rect">
            <a:avLst/>
          </a:prstGeom>
          <a:ln w="12700">
            <a:miter lim="400000"/>
          </a:ln>
        </p:spPr>
        <p:txBody>
          <a:bodyPr tIns="91439" bIns="91439">
            <a:spAutoFit/>
          </a:bodyPr>
          <a:lstStyle/>
          <a:p>
            <a:pPr algn="r" defTabSz="1828800">
              <a:defRPr sz="2600" b="0">
                <a:solidFill>
                  <a:srgbClr val="3362F0"/>
                </a:solidFill>
                <a:latin typeface="苹方 常规" panose="020B0300000000000000" charset="-122"/>
                <a:ea typeface="苹方 常规" panose="020B0300000000000000" charset="-122"/>
                <a:cs typeface="苹方 常规" panose="020B0300000000000000" charset="-122"/>
                <a:sym typeface="苹方 常规" panose="020B0300000000000000" charset="-122"/>
              </a:defRPr>
            </a:pPr>
            <a:r>
              <a:t>ISO 27001 信息安全管理体系认证</a:t>
            </a:r>
          </a:p>
          <a:p>
            <a:pPr algn="r" defTabSz="457200">
              <a:defRPr sz="2100" b="0">
                <a:latin typeface="苹方 细体" panose="020B0200000000000000" charset="-122"/>
                <a:ea typeface="苹方 细体" panose="020B0200000000000000" charset="-122"/>
                <a:cs typeface="苹方 细体" panose="020B0200000000000000" charset="-122"/>
                <a:sym typeface="苹方 细体" panose="020B0200000000000000" charset="-122"/>
              </a:defRPr>
            </a:pPr>
            <a:r>
              <a:t>这是获得业界⼴泛认可的国际最权威、最严格的信息安全体系认证标准</a:t>
            </a:r>
          </a:p>
          <a:p>
            <a:pPr algn="r" defTabSz="457200">
              <a:defRPr sz="2100" b="0">
                <a:latin typeface="苹方 细体" panose="020B0200000000000000" charset="-122"/>
                <a:ea typeface="苹方 细体" panose="020B0200000000000000" charset="-122"/>
                <a:cs typeface="苹方 细体" panose="020B0200000000000000" charset="-122"/>
                <a:sym typeface="苹方 细体" panose="020B0200000000000000" charset="-122"/>
              </a:defRPr>
            </a:pPr>
            <a:r>
              <a:t>我们在信息安全管理领域与国际标准对标，可为全球客户提供安全可靠的服务</a:t>
            </a:r>
          </a:p>
          <a:p>
            <a:pPr algn="r" defTabSz="457200">
              <a:defRPr sz="2200" b="0">
                <a:latin typeface="苹方 细体" panose="020B0200000000000000" charset="-122"/>
                <a:ea typeface="苹方 细体" panose="020B0200000000000000" charset="-122"/>
                <a:cs typeface="苹方 细体" panose="020B0200000000000000" charset="-122"/>
                <a:sym typeface="苹方 细体" panose="020B0200000000000000" charset="-122"/>
              </a:defRPr>
            </a:pPr>
          </a:p>
          <a:p>
            <a:pPr algn="r" defTabSz="457200">
              <a:defRPr sz="1200" b="0">
                <a:latin typeface="Times Roman"/>
                <a:ea typeface="Times Roman"/>
                <a:cs typeface="Times Roman"/>
                <a:sym typeface="Times Roman"/>
              </a:defRPr>
            </a:pPr>
          </a:p>
        </p:txBody>
      </p:sp>
      <p:sp>
        <p:nvSpPr>
          <p:cNvPr id="380" name="ISO 20000 信息技术服务管理体系认证…"/>
          <p:cNvSpPr txBox="1"/>
          <p:nvPr/>
        </p:nvSpPr>
        <p:spPr>
          <a:xfrm>
            <a:off x="1403033" y="9418734"/>
            <a:ext cx="6368875" cy="2532381"/>
          </a:xfrm>
          <a:prstGeom prst="rect">
            <a:avLst/>
          </a:prstGeom>
          <a:ln w="12700">
            <a:miter lim="400000"/>
          </a:ln>
        </p:spPr>
        <p:txBody>
          <a:bodyPr tIns="91439" bIns="91439">
            <a:spAutoFit/>
          </a:bodyPr>
          <a:lstStyle/>
          <a:p>
            <a:pPr algn="r" defTabSz="1828800">
              <a:defRPr sz="2600" b="0">
                <a:solidFill>
                  <a:srgbClr val="3362F0"/>
                </a:solidFill>
                <a:latin typeface="苹方 常规" panose="020B0300000000000000" charset="-122"/>
                <a:ea typeface="苹方 常规" panose="020B0300000000000000" charset="-122"/>
                <a:cs typeface="苹方 常规" panose="020B0300000000000000" charset="-122"/>
                <a:sym typeface="苹方 常规" panose="020B0300000000000000" charset="-122"/>
              </a:defRPr>
            </a:pPr>
            <a:r>
              <a:t>ISO 20000 信息技术服务管理体系认证</a:t>
            </a:r>
          </a:p>
          <a:p>
            <a:pPr algn="r" defTabSz="457200">
              <a:defRPr sz="2200" b="0">
                <a:latin typeface="苹方 细体" panose="020B0200000000000000" charset="-122"/>
                <a:ea typeface="苹方 细体" panose="020B0200000000000000" charset="-122"/>
                <a:cs typeface="苹方 细体" panose="020B0200000000000000" charset="-122"/>
                <a:sym typeface="苹方 细体" panose="020B0200000000000000" charset="-122"/>
              </a:defRPr>
            </a:pPr>
            <a:r>
              <a:t>这是面向机构的IT服务管理标准</a:t>
            </a:r>
          </a:p>
          <a:p>
            <a:pPr algn="r" defTabSz="457200">
              <a:defRPr sz="2200" b="0">
                <a:latin typeface="苹方 细体" panose="020B0200000000000000" charset="-122"/>
                <a:ea typeface="苹方 细体" panose="020B0200000000000000" charset="-122"/>
                <a:cs typeface="苹方 细体" panose="020B0200000000000000" charset="-122"/>
                <a:sym typeface="苹方 细体" panose="020B0200000000000000" charset="-122"/>
              </a:defRPr>
            </a:pPr>
            <a:r>
              <a:t>品的内外部服务流程均符合国际标准，并依据服务等级协议为客户提供满意的服务</a:t>
            </a:r>
          </a:p>
          <a:p>
            <a:pPr algn="r" defTabSz="457200">
              <a:defRPr sz="2200" b="0">
                <a:latin typeface="苹方 细体" panose="020B0200000000000000" charset="-122"/>
                <a:ea typeface="苹方 细体" panose="020B0200000000000000" charset="-122"/>
                <a:cs typeface="苹方 细体" panose="020B0200000000000000" charset="-122"/>
                <a:sym typeface="苹方 细体" panose="020B0200000000000000" charset="-122"/>
              </a:defRPr>
            </a:pPr>
          </a:p>
          <a:p>
            <a:pPr algn="r" defTabSz="457200">
              <a:defRPr sz="1200" b="0">
                <a:latin typeface="Times Roman"/>
                <a:ea typeface="Times Roman"/>
                <a:cs typeface="Times Roman"/>
                <a:sym typeface="Times Roman"/>
              </a:defRPr>
            </a:pPr>
          </a:p>
        </p:txBody>
      </p:sp>
      <p:grpSp>
        <p:nvGrpSpPr>
          <p:cNvPr id="388" name="成组"/>
          <p:cNvGrpSpPr/>
          <p:nvPr/>
        </p:nvGrpSpPr>
        <p:grpSpPr>
          <a:xfrm>
            <a:off x="15228704" y="6009515"/>
            <a:ext cx="778802" cy="1021081"/>
            <a:chOff x="0" y="0"/>
            <a:chExt cx="778800" cy="1021079"/>
          </a:xfrm>
        </p:grpSpPr>
        <p:sp>
          <p:nvSpPr>
            <p:cNvPr id="381" name="形状"/>
            <p:cNvSpPr/>
            <p:nvPr/>
          </p:nvSpPr>
          <p:spPr>
            <a:xfrm>
              <a:off x="0" y="681395"/>
              <a:ext cx="339595" cy="339685"/>
            </a:xfrm>
            <a:custGeom>
              <a:avLst/>
              <a:gdLst/>
              <a:ahLst/>
              <a:cxnLst>
                <a:cxn ang="0">
                  <a:pos x="wd2" y="hd2"/>
                </a:cxn>
                <a:cxn ang="5400000">
                  <a:pos x="wd2" y="hd2"/>
                </a:cxn>
                <a:cxn ang="10800000">
                  <a:pos x="wd2" y="hd2"/>
                </a:cxn>
                <a:cxn ang="16200000">
                  <a:pos x="wd2" y="hd2"/>
                </a:cxn>
              </a:cxnLst>
              <a:rect l="0" t="0" r="r" b="b"/>
              <a:pathLst>
                <a:path w="21600" h="21600" extrusionOk="0">
                  <a:moveTo>
                    <a:pt x="5932" y="0"/>
                  </a:moveTo>
                  <a:lnTo>
                    <a:pt x="0" y="15668"/>
                  </a:lnTo>
                  <a:lnTo>
                    <a:pt x="10252" y="12444"/>
                  </a:lnTo>
                  <a:lnTo>
                    <a:pt x="16184" y="21600"/>
                  </a:lnTo>
                  <a:lnTo>
                    <a:pt x="21600" y="5416"/>
                  </a:lnTo>
                  <a:lnTo>
                    <a:pt x="16184" y="580"/>
                  </a:lnTo>
                  <a:lnTo>
                    <a:pt x="5932" y="0"/>
                  </a:lnTo>
                  <a:close/>
                </a:path>
              </a:pathLst>
            </a:custGeom>
            <a:solidFill>
              <a:srgbClr val="2980B9"/>
            </a:solidFill>
            <a:ln w="12700" cap="flat">
              <a:noFill/>
              <a:miter lim="400000"/>
            </a:ln>
            <a:effectLst/>
          </p:spPr>
          <p:txBody>
            <a:bodyPr wrap="square" lIns="45719" tIns="45719" rIns="45719" bIns="45719" numCol="1" anchor="ctr">
              <a:noAutofit/>
            </a:bodyPr>
            <a:lstStyle/>
            <a:p>
              <a:pPr algn="l" defTabSz="914400">
                <a:defRPr sz="1800" b="0">
                  <a:latin typeface="Helvetica"/>
                  <a:ea typeface="Helvetica"/>
                  <a:cs typeface="Helvetica"/>
                  <a:sym typeface="Helvetica"/>
                </a:defRPr>
              </a:pPr>
            </a:p>
          </p:txBody>
        </p:sp>
        <p:sp>
          <p:nvSpPr>
            <p:cNvPr id="382" name="形状"/>
            <p:cNvSpPr/>
            <p:nvPr/>
          </p:nvSpPr>
          <p:spPr>
            <a:xfrm>
              <a:off x="0" y="681395"/>
              <a:ext cx="339595" cy="339685"/>
            </a:xfrm>
            <a:custGeom>
              <a:avLst/>
              <a:gdLst/>
              <a:ahLst/>
              <a:cxnLst>
                <a:cxn ang="0">
                  <a:pos x="wd2" y="hd2"/>
                </a:cxn>
                <a:cxn ang="5400000">
                  <a:pos x="wd2" y="hd2"/>
                </a:cxn>
                <a:cxn ang="10800000">
                  <a:pos x="wd2" y="hd2"/>
                </a:cxn>
                <a:cxn ang="16200000">
                  <a:pos x="wd2" y="hd2"/>
                </a:cxn>
              </a:cxnLst>
              <a:rect l="0" t="0" r="r" b="b"/>
              <a:pathLst>
                <a:path w="21600" h="21600" extrusionOk="0">
                  <a:moveTo>
                    <a:pt x="5932" y="0"/>
                  </a:moveTo>
                  <a:lnTo>
                    <a:pt x="0" y="15668"/>
                  </a:lnTo>
                  <a:lnTo>
                    <a:pt x="10252" y="12444"/>
                  </a:lnTo>
                  <a:lnTo>
                    <a:pt x="16184" y="21600"/>
                  </a:lnTo>
                  <a:lnTo>
                    <a:pt x="21600" y="5416"/>
                  </a:lnTo>
                  <a:lnTo>
                    <a:pt x="16184" y="580"/>
                  </a:lnTo>
                  <a:lnTo>
                    <a:pt x="5932" y="0"/>
                  </a:lnTo>
                </a:path>
              </a:pathLst>
            </a:custGeom>
            <a:solidFill>
              <a:srgbClr val="3362F0"/>
            </a:solidFill>
            <a:ln w="12700" cap="flat">
              <a:noFill/>
              <a:miter lim="400000"/>
            </a:ln>
            <a:effectLst/>
          </p:spPr>
          <p:txBody>
            <a:bodyPr wrap="square" lIns="45719" tIns="45719" rIns="45719" bIns="45719" numCol="1" anchor="ctr">
              <a:noAutofit/>
            </a:bodyPr>
            <a:lstStyle/>
            <a:p>
              <a:pPr algn="l" defTabSz="914400">
                <a:defRPr sz="1800" b="0">
                  <a:latin typeface="Helvetica"/>
                  <a:ea typeface="Helvetica"/>
                  <a:cs typeface="Helvetica"/>
                  <a:sym typeface="Helvetica"/>
                </a:defRPr>
              </a:pPr>
            </a:p>
          </p:txBody>
        </p:sp>
        <p:sp>
          <p:nvSpPr>
            <p:cNvPr id="383" name="形状"/>
            <p:cNvSpPr/>
            <p:nvPr/>
          </p:nvSpPr>
          <p:spPr>
            <a:xfrm>
              <a:off x="439205" y="681395"/>
              <a:ext cx="339596" cy="339685"/>
            </a:xfrm>
            <a:custGeom>
              <a:avLst/>
              <a:gdLst/>
              <a:ahLst/>
              <a:cxnLst>
                <a:cxn ang="0">
                  <a:pos x="wd2" y="hd2"/>
                </a:cxn>
                <a:cxn ang="5400000">
                  <a:pos x="wd2" y="hd2"/>
                </a:cxn>
                <a:cxn ang="10800000">
                  <a:pos x="wd2" y="hd2"/>
                </a:cxn>
                <a:cxn ang="16200000">
                  <a:pos x="wd2" y="hd2"/>
                </a:cxn>
              </a:cxnLst>
              <a:rect l="0" t="0" r="r" b="b"/>
              <a:pathLst>
                <a:path w="21600" h="21600" extrusionOk="0">
                  <a:moveTo>
                    <a:pt x="16184" y="0"/>
                  </a:moveTo>
                  <a:lnTo>
                    <a:pt x="5416" y="580"/>
                  </a:lnTo>
                  <a:lnTo>
                    <a:pt x="0" y="5416"/>
                  </a:lnTo>
                  <a:lnTo>
                    <a:pt x="5932" y="21600"/>
                  </a:lnTo>
                  <a:lnTo>
                    <a:pt x="11348" y="12444"/>
                  </a:lnTo>
                  <a:lnTo>
                    <a:pt x="21600" y="15668"/>
                  </a:lnTo>
                  <a:lnTo>
                    <a:pt x="16184" y="0"/>
                  </a:lnTo>
                  <a:close/>
                </a:path>
              </a:pathLst>
            </a:custGeom>
            <a:solidFill>
              <a:srgbClr val="2980B9"/>
            </a:solidFill>
            <a:ln w="12700" cap="flat">
              <a:noFill/>
              <a:miter lim="400000"/>
            </a:ln>
            <a:effectLst/>
          </p:spPr>
          <p:txBody>
            <a:bodyPr wrap="square" lIns="45719" tIns="45719" rIns="45719" bIns="45719" numCol="1" anchor="ctr">
              <a:noAutofit/>
            </a:bodyPr>
            <a:lstStyle/>
            <a:p>
              <a:pPr algn="l" defTabSz="914400">
                <a:defRPr sz="1800" b="0">
                  <a:latin typeface="Helvetica"/>
                  <a:ea typeface="Helvetica"/>
                  <a:cs typeface="Helvetica"/>
                  <a:sym typeface="Helvetica"/>
                </a:defRPr>
              </a:pPr>
            </a:p>
          </p:txBody>
        </p:sp>
        <p:sp>
          <p:nvSpPr>
            <p:cNvPr id="384" name="形状"/>
            <p:cNvSpPr/>
            <p:nvPr/>
          </p:nvSpPr>
          <p:spPr>
            <a:xfrm>
              <a:off x="439205" y="681395"/>
              <a:ext cx="339596" cy="339685"/>
            </a:xfrm>
            <a:custGeom>
              <a:avLst/>
              <a:gdLst/>
              <a:ahLst/>
              <a:cxnLst>
                <a:cxn ang="0">
                  <a:pos x="wd2" y="hd2"/>
                </a:cxn>
                <a:cxn ang="5400000">
                  <a:pos x="wd2" y="hd2"/>
                </a:cxn>
                <a:cxn ang="10800000">
                  <a:pos x="wd2" y="hd2"/>
                </a:cxn>
                <a:cxn ang="16200000">
                  <a:pos x="wd2" y="hd2"/>
                </a:cxn>
              </a:cxnLst>
              <a:rect l="0" t="0" r="r" b="b"/>
              <a:pathLst>
                <a:path w="21600" h="21600" extrusionOk="0">
                  <a:moveTo>
                    <a:pt x="16184" y="0"/>
                  </a:moveTo>
                  <a:lnTo>
                    <a:pt x="5416" y="580"/>
                  </a:lnTo>
                  <a:lnTo>
                    <a:pt x="0" y="5416"/>
                  </a:lnTo>
                  <a:lnTo>
                    <a:pt x="5932" y="21600"/>
                  </a:lnTo>
                  <a:lnTo>
                    <a:pt x="11348" y="12444"/>
                  </a:lnTo>
                  <a:lnTo>
                    <a:pt x="21600" y="15668"/>
                  </a:lnTo>
                  <a:lnTo>
                    <a:pt x="16184" y="0"/>
                  </a:lnTo>
                </a:path>
              </a:pathLst>
            </a:custGeom>
            <a:solidFill>
              <a:srgbClr val="3362F0"/>
            </a:solidFill>
            <a:ln w="12700" cap="flat">
              <a:noFill/>
              <a:miter lim="400000"/>
            </a:ln>
            <a:effectLst/>
          </p:spPr>
          <p:txBody>
            <a:bodyPr wrap="square" lIns="45719" tIns="45719" rIns="45719" bIns="45719" numCol="1" anchor="ctr">
              <a:noAutofit/>
            </a:bodyPr>
            <a:lstStyle/>
            <a:p>
              <a:pPr algn="l" defTabSz="914400">
                <a:defRPr sz="1800" b="0">
                  <a:latin typeface="Helvetica"/>
                  <a:ea typeface="Helvetica"/>
                  <a:cs typeface="Helvetica"/>
                  <a:sym typeface="Helvetica"/>
                </a:defRPr>
              </a:pPr>
            </a:p>
          </p:txBody>
        </p:sp>
        <p:sp>
          <p:nvSpPr>
            <p:cNvPr id="385" name="形状"/>
            <p:cNvSpPr/>
            <p:nvPr/>
          </p:nvSpPr>
          <p:spPr>
            <a:xfrm>
              <a:off x="26890" y="0"/>
              <a:ext cx="738462" cy="729692"/>
            </a:xfrm>
            <a:custGeom>
              <a:avLst/>
              <a:gdLst/>
              <a:ahLst/>
              <a:cxnLst>
                <a:cxn ang="0">
                  <a:pos x="wd2" y="hd2"/>
                </a:cxn>
                <a:cxn ang="5400000">
                  <a:pos x="wd2" y="hd2"/>
                </a:cxn>
                <a:cxn ang="10800000">
                  <a:pos x="wd2" y="hd2"/>
                </a:cxn>
                <a:cxn ang="16200000">
                  <a:pos x="wd2" y="hd2"/>
                </a:cxn>
              </a:cxnLst>
              <a:rect l="0" t="0" r="r" b="b"/>
              <a:pathLst>
                <a:path w="21600" h="21600" extrusionOk="0">
                  <a:moveTo>
                    <a:pt x="18361" y="18596"/>
                  </a:moveTo>
                  <a:cubicBezTo>
                    <a:pt x="18629" y="14090"/>
                    <a:pt x="18629" y="14090"/>
                    <a:pt x="18629" y="14090"/>
                  </a:cubicBezTo>
                  <a:cubicBezTo>
                    <a:pt x="21600" y="10815"/>
                    <a:pt x="21600" y="10815"/>
                    <a:pt x="21600" y="10815"/>
                  </a:cubicBezTo>
                  <a:cubicBezTo>
                    <a:pt x="18629" y="7540"/>
                    <a:pt x="18629" y="7540"/>
                    <a:pt x="18629" y="7540"/>
                  </a:cubicBezTo>
                  <a:cubicBezTo>
                    <a:pt x="18361" y="3034"/>
                    <a:pt x="18361" y="3034"/>
                    <a:pt x="18361" y="3034"/>
                  </a:cubicBezTo>
                  <a:cubicBezTo>
                    <a:pt x="13905" y="2764"/>
                    <a:pt x="13905" y="2764"/>
                    <a:pt x="13905" y="2764"/>
                  </a:cubicBezTo>
                  <a:cubicBezTo>
                    <a:pt x="10666" y="0"/>
                    <a:pt x="10666" y="0"/>
                    <a:pt x="10666" y="0"/>
                  </a:cubicBezTo>
                  <a:cubicBezTo>
                    <a:pt x="7428" y="2764"/>
                    <a:pt x="7428" y="2764"/>
                    <a:pt x="7428" y="2764"/>
                  </a:cubicBezTo>
                  <a:cubicBezTo>
                    <a:pt x="2971" y="3034"/>
                    <a:pt x="2971" y="3034"/>
                    <a:pt x="2971" y="3034"/>
                  </a:cubicBezTo>
                  <a:cubicBezTo>
                    <a:pt x="2733" y="7540"/>
                    <a:pt x="2733" y="7540"/>
                    <a:pt x="2733" y="7540"/>
                  </a:cubicBezTo>
                  <a:cubicBezTo>
                    <a:pt x="0" y="10815"/>
                    <a:pt x="0" y="10815"/>
                    <a:pt x="0" y="10815"/>
                  </a:cubicBezTo>
                  <a:cubicBezTo>
                    <a:pt x="2733" y="14090"/>
                    <a:pt x="2733" y="14090"/>
                    <a:pt x="2733" y="14090"/>
                  </a:cubicBezTo>
                  <a:cubicBezTo>
                    <a:pt x="2971" y="18596"/>
                    <a:pt x="2971" y="18596"/>
                    <a:pt x="2971" y="18596"/>
                  </a:cubicBezTo>
                  <a:cubicBezTo>
                    <a:pt x="7428" y="18866"/>
                    <a:pt x="7428" y="18866"/>
                    <a:pt x="7428" y="18866"/>
                  </a:cubicBezTo>
                  <a:cubicBezTo>
                    <a:pt x="10666" y="21600"/>
                    <a:pt x="10666" y="21600"/>
                    <a:pt x="10666" y="21600"/>
                  </a:cubicBezTo>
                  <a:cubicBezTo>
                    <a:pt x="13905" y="18866"/>
                    <a:pt x="13905" y="18866"/>
                    <a:pt x="13905" y="18866"/>
                  </a:cubicBezTo>
                  <a:lnTo>
                    <a:pt x="18361" y="18596"/>
                  </a:lnTo>
                  <a:close/>
                  <a:moveTo>
                    <a:pt x="10666" y="16853"/>
                  </a:moveTo>
                  <a:cubicBezTo>
                    <a:pt x="7428" y="16853"/>
                    <a:pt x="4724" y="14090"/>
                    <a:pt x="4724" y="10815"/>
                  </a:cubicBezTo>
                  <a:cubicBezTo>
                    <a:pt x="4724" y="7300"/>
                    <a:pt x="7428" y="4777"/>
                    <a:pt x="10666" y="4777"/>
                  </a:cubicBezTo>
                  <a:cubicBezTo>
                    <a:pt x="13905" y="4777"/>
                    <a:pt x="16638" y="7300"/>
                    <a:pt x="16638" y="10815"/>
                  </a:cubicBezTo>
                  <a:cubicBezTo>
                    <a:pt x="16638" y="14090"/>
                    <a:pt x="13905" y="16853"/>
                    <a:pt x="10666" y="16853"/>
                  </a:cubicBezTo>
                  <a:close/>
                </a:path>
              </a:pathLst>
            </a:custGeom>
            <a:solidFill>
              <a:srgbClr val="3362F0"/>
            </a:solidFill>
            <a:ln w="12700" cap="flat">
              <a:noFill/>
              <a:miter lim="400000"/>
            </a:ln>
            <a:effectLst/>
          </p:spPr>
          <p:txBody>
            <a:bodyPr wrap="square" lIns="45719" tIns="45719" rIns="45719" bIns="45719" numCol="1" anchor="ctr">
              <a:noAutofit/>
            </a:bodyPr>
            <a:lstStyle/>
            <a:p>
              <a:pPr algn="l" defTabSz="914400">
                <a:defRPr sz="1800" b="0">
                  <a:latin typeface="Helvetica"/>
                  <a:ea typeface="Helvetica"/>
                  <a:cs typeface="Helvetica"/>
                  <a:sym typeface="Helvetica"/>
                </a:defRPr>
              </a:pPr>
            </a:p>
          </p:txBody>
        </p:sp>
        <p:sp>
          <p:nvSpPr>
            <p:cNvPr id="386" name="形状"/>
            <p:cNvSpPr/>
            <p:nvPr/>
          </p:nvSpPr>
          <p:spPr>
            <a:xfrm>
              <a:off x="322681" y="246556"/>
              <a:ext cx="102068" cy="227621"/>
            </a:xfrm>
            <a:custGeom>
              <a:avLst/>
              <a:gdLst/>
              <a:ahLst/>
              <a:cxnLst>
                <a:cxn ang="0">
                  <a:pos x="wd2" y="hd2"/>
                </a:cxn>
                <a:cxn ang="5400000">
                  <a:pos x="wd2" y="hd2"/>
                </a:cxn>
                <a:cxn ang="10800000">
                  <a:pos x="wd2" y="hd2"/>
                </a:cxn>
                <a:cxn ang="16200000">
                  <a:pos x="wd2" y="hd2"/>
                </a:cxn>
              </a:cxnLst>
              <a:rect l="0" t="0" r="r" b="b"/>
              <a:pathLst>
                <a:path w="21600" h="21600" extrusionOk="0">
                  <a:moveTo>
                    <a:pt x="0" y="3154"/>
                  </a:moveTo>
                  <a:lnTo>
                    <a:pt x="1925" y="6404"/>
                  </a:lnTo>
                  <a:lnTo>
                    <a:pt x="10693" y="4779"/>
                  </a:lnTo>
                  <a:lnTo>
                    <a:pt x="10693" y="21600"/>
                  </a:lnTo>
                  <a:lnTo>
                    <a:pt x="21600" y="21600"/>
                  </a:lnTo>
                  <a:lnTo>
                    <a:pt x="21600" y="0"/>
                  </a:lnTo>
                  <a:lnTo>
                    <a:pt x="12618" y="0"/>
                  </a:lnTo>
                  <a:lnTo>
                    <a:pt x="0" y="3154"/>
                  </a:lnTo>
                  <a:close/>
                </a:path>
              </a:pathLst>
            </a:custGeom>
            <a:solidFill>
              <a:srgbClr val="2980B9"/>
            </a:solidFill>
            <a:ln w="12700" cap="flat">
              <a:noFill/>
              <a:miter lim="400000"/>
            </a:ln>
            <a:effectLst/>
          </p:spPr>
          <p:txBody>
            <a:bodyPr wrap="square" lIns="45719" tIns="45719" rIns="45719" bIns="45719" numCol="1" anchor="ctr">
              <a:noAutofit/>
            </a:bodyPr>
            <a:lstStyle/>
            <a:p>
              <a:pPr algn="l" defTabSz="914400">
                <a:defRPr sz="1800" b="0">
                  <a:latin typeface="Helvetica"/>
                  <a:ea typeface="Helvetica"/>
                  <a:cs typeface="Helvetica"/>
                  <a:sym typeface="Helvetica"/>
                </a:defRPr>
              </a:pPr>
            </a:p>
          </p:txBody>
        </p:sp>
        <p:sp>
          <p:nvSpPr>
            <p:cNvPr id="387" name="形状"/>
            <p:cNvSpPr/>
            <p:nvPr/>
          </p:nvSpPr>
          <p:spPr>
            <a:xfrm>
              <a:off x="322681" y="246556"/>
              <a:ext cx="102068" cy="227621"/>
            </a:xfrm>
            <a:custGeom>
              <a:avLst/>
              <a:gdLst/>
              <a:ahLst/>
              <a:cxnLst>
                <a:cxn ang="0">
                  <a:pos x="wd2" y="hd2"/>
                </a:cxn>
                <a:cxn ang="5400000">
                  <a:pos x="wd2" y="hd2"/>
                </a:cxn>
                <a:cxn ang="10800000">
                  <a:pos x="wd2" y="hd2"/>
                </a:cxn>
                <a:cxn ang="16200000">
                  <a:pos x="wd2" y="hd2"/>
                </a:cxn>
              </a:cxnLst>
              <a:rect l="0" t="0" r="r" b="b"/>
              <a:pathLst>
                <a:path w="21600" h="21600" extrusionOk="0">
                  <a:moveTo>
                    <a:pt x="0" y="3154"/>
                  </a:moveTo>
                  <a:lnTo>
                    <a:pt x="1925" y="6404"/>
                  </a:lnTo>
                  <a:lnTo>
                    <a:pt x="10693" y="4779"/>
                  </a:lnTo>
                  <a:lnTo>
                    <a:pt x="10693" y="21600"/>
                  </a:lnTo>
                  <a:lnTo>
                    <a:pt x="21600" y="21600"/>
                  </a:lnTo>
                  <a:lnTo>
                    <a:pt x="21600" y="0"/>
                  </a:lnTo>
                  <a:lnTo>
                    <a:pt x="12618" y="0"/>
                  </a:lnTo>
                  <a:lnTo>
                    <a:pt x="0" y="3154"/>
                  </a:lnTo>
                </a:path>
              </a:pathLst>
            </a:custGeom>
            <a:solidFill>
              <a:srgbClr val="3362F0"/>
            </a:solidFill>
            <a:ln w="12700" cap="flat">
              <a:noFill/>
              <a:miter lim="400000"/>
            </a:ln>
            <a:effectLst/>
          </p:spPr>
          <p:txBody>
            <a:bodyPr wrap="square" lIns="45719" tIns="45719" rIns="45719" bIns="45719" numCol="1" anchor="ctr">
              <a:noAutofit/>
            </a:bodyPr>
            <a:lstStyle/>
            <a:p>
              <a:pPr algn="l" defTabSz="914400">
                <a:defRPr sz="1800" b="0">
                  <a:latin typeface="Helvetica"/>
                  <a:ea typeface="Helvetica"/>
                  <a:cs typeface="Helvetica"/>
                  <a:sym typeface="Helvetica"/>
                </a:defRPr>
              </a:pPr>
            </a:p>
          </p:txBody>
        </p:sp>
      </p:grpSp>
      <p:grpSp>
        <p:nvGrpSpPr>
          <p:cNvPr id="396" name="成组"/>
          <p:cNvGrpSpPr/>
          <p:nvPr/>
        </p:nvGrpSpPr>
        <p:grpSpPr>
          <a:xfrm>
            <a:off x="15228704" y="9406020"/>
            <a:ext cx="778802" cy="1021081"/>
            <a:chOff x="0" y="0"/>
            <a:chExt cx="778800" cy="1021079"/>
          </a:xfrm>
        </p:grpSpPr>
        <p:sp>
          <p:nvSpPr>
            <p:cNvPr id="389" name="形状"/>
            <p:cNvSpPr/>
            <p:nvPr/>
          </p:nvSpPr>
          <p:spPr>
            <a:xfrm>
              <a:off x="0" y="681395"/>
              <a:ext cx="339595" cy="339685"/>
            </a:xfrm>
            <a:custGeom>
              <a:avLst/>
              <a:gdLst/>
              <a:ahLst/>
              <a:cxnLst>
                <a:cxn ang="0">
                  <a:pos x="wd2" y="hd2"/>
                </a:cxn>
                <a:cxn ang="5400000">
                  <a:pos x="wd2" y="hd2"/>
                </a:cxn>
                <a:cxn ang="10800000">
                  <a:pos x="wd2" y="hd2"/>
                </a:cxn>
                <a:cxn ang="16200000">
                  <a:pos x="wd2" y="hd2"/>
                </a:cxn>
              </a:cxnLst>
              <a:rect l="0" t="0" r="r" b="b"/>
              <a:pathLst>
                <a:path w="21600" h="21600" extrusionOk="0">
                  <a:moveTo>
                    <a:pt x="5932" y="0"/>
                  </a:moveTo>
                  <a:lnTo>
                    <a:pt x="0" y="15668"/>
                  </a:lnTo>
                  <a:lnTo>
                    <a:pt x="10252" y="12444"/>
                  </a:lnTo>
                  <a:lnTo>
                    <a:pt x="16184" y="21600"/>
                  </a:lnTo>
                  <a:lnTo>
                    <a:pt x="21600" y="5416"/>
                  </a:lnTo>
                  <a:lnTo>
                    <a:pt x="16184" y="580"/>
                  </a:lnTo>
                  <a:lnTo>
                    <a:pt x="5932" y="0"/>
                  </a:lnTo>
                  <a:close/>
                </a:path>
              </a:pathLst>
            </a:custGeom>
            <a:solidFill>
              <a:srgbClr val="2980B9"/>
            </a:solidFill>
            <a:ln w="12700" cap="flat">
              <a:noFill/>
              <a:miter lim="400000"/>
            </a:ln>
            <a:effectLst/>
          </p:spPr>
          <p:txBody>
            <a:bodyPr wrap="square" lIns="45719" tIns="45719" rIns="45719" bIns="45719" numCol="1" anchor="ctr">
              <a:noAutofit/>
            </a:bodyPr>
            <a:lstStyle/>
            <a:p>
              <a:pPr algn="l" defTabSz="914400">
                <a:defRPr sz="1800" b="0">
                  <a:latin typeface="Helvetica"/>
                  <a:ea typeface="Helvetica"/>
                  <a:cs typeface="Helvetica"/>
                  <a:sym typeface="Helvetica"/>
                </a:defRPr>
              </a:pPr>
            </a:p>
          </p:txBody>
        </p:sp>
        <p:sp>
          <p:nvSpPr>
            <p:cNvPr id="390" name="形状"/>
            <p:cNvSpPr/>
            <p:nvPr/>
          </p:nvSpPr>
          <p:spPr>
            <a:xfrm>
              <a:off x="0" y="681395"/>
              <a:ext cx="339595" cy="339685"/>
            </a:xfrm>
            <a:custGeom>
              <a:avLst/>
              <a:gdLst/>
              <a:ahLst/>
              <a:cxnLst>
                <a:cxn ang="0">
                  <a:pos x="wd2" y="hd2"/>
                </a:cxn>
                <a:cxn ang="5400000">
                  <a:pos x="wd2" y="hd2"/>
                </a:cxn>
                <a:cxn ang="10800000">
                  <a:pos x="wd2" y="hd2"/>
                </a:cxn>
                <a:cxn ang="16200000">
                  <a:pos x="wd2" y="hd2"/>
                </a:cxn>
              </a:cxnLst>
              <a:rect l="0" t="0" r="r" b="b"/>
              <a:pathLst>
                <a:path w="21600" h="21600" extrusionOk="0">
                  <a:moveTo>
                    <a:pt x="5932" y="0"/>
                  </a:moveTo>
                  <a:lnTo>
                    <a:pt x="0" y="15668"/>
                  </a:lnTo>
                  <a:lnTo>
                    <a:pt x="10252" y="12444"/>
                  </a:lnTo>
                  <a:lnTo>
                    <a:pt x="16184" y="21600"/>
                  </a:lnTo>
                  <a:lnTo>
                    <a:pt x="21600" y="5416"/>
                  </a:lnTo>
                  <a:lnTo>
                    <a:pt x="16184" y="580"/>
                  </a:lnTo>
                  <a:lnTo>
                    <a:pt x="5932" y="0"/>
                  </a:lnTo>
                </a:path>
              </a:pathLst>
            </a:custGeom>
            <a:solidFill>
              <a:srgbClr val="3362F0"/>
            </a:solidFill>
            <a:ln w="12700" cap="flat">
              <a:noFill/>
              <a:miter lim="400000"/>
            </a:ln>
            <a:effectLst/>
          </p:spPr>
          <p:txBody>
            <a:bodyPr wrap="square" lIns="45719" tIns="45719" rIns="45719" bIns="45719" numCol="1" anchor="ctr">
              <a:noAutofit/>
            </a:bodyPr>
            <a:lstStyle/>
            <a:p>
              <a:pPr algn="l" defTabSz="914400">
                <a:defRPr sz="1800" b="0">
                  <a:latin typeface="Helvetica"/>
                  <a:ea typeface="Helvetica"/>
                  <a:cs typeface="Helvetica"/>
                  <a:sym typeface="Helvetica"/>
                </a:defRPr>
              </a:pPr>
            </a:p>
          </p:txBody>
        </p:sp>
        <p:sp>
          <p:nvSpPr>
            <p:cNvPr id="391" name="形状"/>
            <p:cNvSpPr/>
            <p:nvPr/>
          </p:nvSpPr>
          <p:spPr>
            <a:xfrm>
              <a:off x="439205" y="681395"/>
              <a:ext cx="339596" cy="339685"/>
            </a:xfrm>
            <a:custGeom>
              <a:avLst/>
              <a:gdLst/>
              <a:ahLst/>
              <a:cxnLst>
                <a:cxn ang="0">
                  <a:pos x="wd2" y="hd2"/>
                </a:cxn>
                <a:cxn ang="5400000">
                  <a:pos x="wd2" y="hd2"/>
                </a:cxn>
                <a:cxn ang="10800000">
                  <a:pos x="wd2" y="hd2"/>
                </a:cxn>
                <a:cxn ang="16200000">
                  <a:pos x="wd2" y="hd2"/>
                </a:cxn>
              </a:cxnLst>
              <a:rect l="0" t="0" r="r" b="b"/>
              <a:pathLst>
                <a:path w="21600" h="21600" extrusionOk="0">
                  <a:moveTo>
                    <a:pt x="16184" y="0"/>
                  </a:moveTo>
                  <a:lnTo>
                    <a:pt x="5416" y="580"/>
                  </a:lnTo>
                  <a:lnTo>
                    <a:pt x="0" y="5416"/>
                  </a:lnTo>
                  <a:lnTo>
                    <a:pt x="5932" y="21600"/>
                  </a:lnTo>
                  <a:lnTo>
                    <a:pt x="11348" y="12444"/>
                  </a:lnTo>
                  <a:lnTo>
                    <a:pt x="21600" y="15668"/>
                  </a:lnTo>
                  <a:lnTo>
                    <a:pt x="16184" y="0"/>
                  </a:lnTo>
                  <a:close/>
                </a:path>
              </a:pathLst>
            </a:custGeom>
            <a:solidFill>
              <a:srgbClr val="2980B9"/>
            </a:solidFill>
            <a:ln w="12700" cap="flat">
              <a:noFill/>
              <a:miter lim="400000"/>
            </a:ln>
            <a:effectLst/>
          </p:spPr>
          <p:txBody>
            <a:bodyPr wrap="square" lIns="45719" tIns="45719" rIns="45719" bIns="45719" numCol="1" anchor="ctr">
              <a:noAutofit/>
            </a:bodyPr>
            <a:lstStyle/>
            <a:p>
              <a:pPr algn="l" defTabSz="914400">
                <a:defRPr sz="1800" b="0">
                  <a:latin typeface="Helvetica"/>
                  <a:ea typeface="Helvetica"/>
                  <a:cs typeface="Helvetica"/>
                  <a:sym typeface="Helvetica"/>
                </a:defRPr>
              </a:pPr>
            </a:p>
          </p:txBody>
        </p:sp>
        <p:sp>
          <p:nvSpPr>
            <p:cNvPr id="392" name="形状"/>
            <p:cNvSpPr/>
            <p:nvPr/>
          </p:nvSpPr>
          <p:spPr>
            <a:xfrm>
              <a:off x="439205" y="681395"/>
              <a:ext cx="339596" cy="339685"/>
            </a:xfrm>
            <a:custGeom>
              <a:avLst/>
              <a:gdLst/>
              <a:ahLst/>
              <a:cxnLst>
                <a:cxn ang="0">
                  <a:pos x="wd2" y="hd2"/>
                </a:cxn>
                <a:cxn ang="5400000">
                  <a:pos x="wd2" y="hd2"/>
                </a:cxn>
                <a:cxn ang="10800000">
                  <a:pos x="wd2" y="hd2"/>
                </a:cxn>
                <a:cxn ang="16200000">
                  <a:pos x="wd2" y="hd2"/>
                </a:cxn>
              </a:cxnLst>
              <a:rect l="0" t="0" r="r" b="b"/>
              <a:pathLst>
                <a:path w="21600" h="21600" extrusionOk="0">
                  <a:moveTo>
                    <a:pt x="16184" y="0"/>
                  </a:moveTo>
                  <a:lnTo>
                    <a:pt x="5416" y="580"/>
                  </a:lnTo>
                  <a:lnTo>
                    <a:pt x="0" y="5416"/>
                  </a:lnTo>
                  <a:lnTo>
                    <a:pt x="5932" y="21600"/>
                  </a:lnTo>
                  <a:lnTo>
                    <a:pt x="11348" y="12444"/>
                  </a:lnTo>
                  <a:lnTo>
                    <a:pt x="21600" y="15668"/>
                  </a:lnTo>
                  <a:lnTo>
                    <a:pt x="16184" y="0"/>
                  </a:lnTo>
                </a:path>
              </a:pathLst>
            </a:custGeom>
            <a:solidFill>
              <a:srgbClr val="3362F0"/>
            </a:solidFill>
            <a:ln w="12700" cap="flat">
              <a:noFill/>
              <a:miter lim="400000"/>
            </a:ln>
            <a:effectLst/>
          </p:spPr>
          <p:txBody>
            <a:bodyPr wrap="square" lIns="45719" tIns="45719" rIns="45719" bIns="45719" numCol="1" anchor="ctr">
              <a:noAutofit/>
            </a:bodyPr>
            <a:lstStyle/>
            <a:p>
              <a:pPr algn="l" defTabSz="914400">
                <a:defRPr sz="1800" b="0">
                  <a:latin typeface="Helvetica"/>
                  <a:ea typeface="Helvetica"/>
                  <a:cs typeface="Helvetica"/>
                  <a:sym typeface="Helvetica"/>
                </a:defRPr>
              </a:pPr>
            </a:p>
          </p:txBody>
        </p:sp>
        <p:sp>
          <p:nvSpPr>
            <p:cNvPr id="393" name="形状"/>
            <p:cNvSpPr/>
            <p:nvPr/>
          </p:nvSpPr>
          <p:spPr>
            <a:xfrm>
              <a:off x="26890" y="0"/>
              <a:ext cx="738462" cy="729692"/>
            </a:xfrm>
            <a:custGeom>
              <a:avLst/>
              <a:gdLst/>
              <a:ahLst/>
              <a:cxnLst>
                <a:cxn ang="0">
                  <a:pos x="wd2" y="hd2"/>
                </a:cxn>
                <a:cxn ang="5400000">
                  <a:pos x="wd2" y="hd2"/>
                </a:cxn>
                <a:cxn ang="10800000">
                  <a:pos x="wd2" y="hd2"/>
                </a:cxn>
                <a:cxn ang="16200000">
                  <a:pos x="wd2" y="hd2"/>
                </a:cxn>
              </a:cxnLst>
              <a:rect l="0" t="0" r="r" b="b"/>
              <a:pathLst>
                <a:path w="21600" h="21600" extrusionOk="0">
                  <a:moveTo>
                    <a:pt x="18361" y="18596"/>
                  </a:moveTo>
                  <a:cubicBezTo>
                    <a:pt x="18629" y="14090"/>
                    <a:pt x="18629" y="14090"/>
                    <a:pt x="18629" y="14090"/>
                  </a:cubicBezTo>
                  <a:cubicBezTo>
                    <a:pt x="21600" y="10815"/>
                    <a:pt x="21600" y="10815"/>
                    <a:pt x="21600" y="10815"/>
                  </a:cubicBezTo>
                  <a:cubicBezTo>
                    <a:pt x="18629" y="7540"/>
                    <a:pt x="18629" y="7540"/>
                    <a:pt x="18629" y="7540"/>
                  </a:cubicBezTo>
                  <a:cubicBezTo>
                    <a:pt x="18361" y="3034"/>
                    <a:pt x="18361" y="3034"/>
                    <a:pt x="18361" y="3034"/>
                  </a:cubicBezTo>
                  <a:cubicBezTo>
                    <a:pt x="13905" y="2764"/>
                    <a:pt x="13905" y="2764"/>
                    <a:pt x="13905" y="2764"/>
                  </a:cubicBezTo>
                  <a:cubicBezTo>
                    <a:pt x="10666" y="0"/>
                    <a:pt x="10666" y="0"/>
                    <a:pt x="10666" y="0"/>
                  </a:cubicBezTo>
                  <a:cubicBezTo>
                    <a:pt x="7428" y="2764"/>
                    <a:pt x="7428" y="2764"/>
                    <a:pt x="7428" y="2764"/>
                  </a:cubicBezTo>
                  <a:cubicBezTo>
                    <a:pt x="2971" y="3034"/>
                    <a:pt x="2971" y="3034"/>
                    <a:pt x="2971" y="3034"/>
                  </a:cubicBezTo>
                  <a:cubicBezTo>
                    <a:pt x="2733" y="7540"/>
                    <a:pt x="2733" y="7540"/>
                    <a:pt x="2733" y="7540"/>
                  </a:cubicBezTo>
                  <a:cubicBezTo>
                    <a:pt x="0" y="10815"/>
                    <a:pt x="0" y="10815"/>
                    <a:pt x="0" y="10815"/>
                  </a:cubicBezTo>
                  <a:cubicBezTo>
                    <a:pt x="2733" y="14090"/>
                    <a:pt x="2733" y="14090"/>
                    <a:pt x="2733" y="14090"/>
                  </a:cubicBezTo>
                  <a:cubicBezTo>
                    <a:pt x="2971" y="18596"/>
                    <a:pt x="2971" y="18596"/>
                    <a:pt x="2971" y="18596"/>
                  </a:cubicBezTo>
                  <a:cubicBezTo>
                    <a:pt x="7428" y="18866"/>
                    <a:pt x="7428" y="18866"/>
                    <a:pt x="7428" y="18866"/>
                  </a:cubicBezTo>
                  <a:cubicBezTo>
                    <a:pt x="10666" y="21600"/>
                    <a:pt x="10666" y="21600"/>
                    <a:pt x="10666" y="21600"/>
                  </a:cubicBezTo>
                  <a:cubicBezTo>
                    <a:pt x="13905" y="18866"/>
                    <a:pt x="13905" y="18866"/>
                    <a:pt x="13905" y="18866"/>
                  </a:cubicBezTo>
                  <a:lnTo>
                    <a:pt x="18361" y="18596"/>
                  </a:lnTo>
                  <a:close/>
                  <a:moveTo>
                    <a:pt x="10666" y="16853"/>
                  </a:moveTo>
                  <a:cubicBezTo>
                    <a:pt x="7428" y="16853"/>
                    <a:pt x="4724" y="14090"/>
                    <a:pt x="4724" y="10815"/>
                  </a:cubicBezTo>
                  <a:cubicBezTo>
                    <a:pt x="4724" y="7300"/>
                    <a:pt x="7428" y="4777"/>
                    <a:pt x="10666" y="4777"/>
                  </a:cubicBezTo>
                  <a:cubicBezTo>
                    <a:pt x="13905" y="4777"/>
                    <a:pt x="16638" y="7300"/>
                    <a:pt x="16638" y="10815"/>
                  </a:cubicBezTo>
                  <a:cubicBezTo>
                    <a:pt x="16638" y="14090"/>
                    <a:pt x="13905" y="16853"/>
                    <a:pt x="10666" y="16853"/>
                  </a:cubicBezTo>
                  <a:close/>
                </a:path>
              </a:pathLst>
            </a:custGeom>
            <a:solidFill>
              <a:srgbClr val="3362F0"/>
            </a:solidFill>
            <a:ln w="12700" cap="flat">
              <a:noFill/>
              <a:miter lim="400000"/>
            </a:ln>
            <a:effectLst/>
          </p:spPr>
          <p:txBody>
            <a:bodyPr wrap="square" lIns="45719" tIns="45719" rIns="45719" bIns="45719" numCol="1" anchor="ctr">
              <a:noAutofit/>
            </a:bodyPr>
            <a:lstStyle/>
            <a:p>
              <a:pPr algn="l" defTabSz="914400">
                <a:defRPr sz="1800" b="0">
                  <a:latin typeface="Helvetica"/>
                  <a:ea typeface="Helvetica"/>
                  <a:cs typeface="Helvetica"/>
                  <a:sym typeface="Helvetica"/>
                </a:defRPr>
              </a:pPr>
            </a:p>
          </p:txBody>
        </p:sp>
        <p:sp>
          <p:nvSpPr>
            <p:cNvPr id="394" name="形状"/>
            <p:cNvSpPr/>
            <p:nvPr/>
          </p:nvSpPr>
          <p:spPr>
            <a:xfrm>
              <a:off x="322681" y="246556"/>
              <a:ext cx="102068" cy="227621"/>
            </a:xfrm>
            <a:custGeom>
              <a:avLst/>
              <a:gdLst/>
              <a:ahLst/>
              <a:cxnLst>
                <a:cxn ang="0">
                  <a:pos x="wd2" y="hd2"/>
                </a:cxn>
                <a:cxn ang="5400000">
                  <a:pos x="wd2" y="hd2"/>
                </a:cxn>
                <a:cxn ang="10800000">
                  <a:pos x="wd2" y="hd2"/>
                </a:cxn>
                <a:cxn ang="16200000">
                  <a:pos x="wd2" y="hd2"/>
                </a:cxn>
              </a:cxnLst>
              <a:rect l="0" t="0" r="r" b="b"/>
              <a:pathLst>
                <a:path w="21600" h="21600" extrusionOk="0">
                  <a:moveTo>
                    <a:pt x="0" y="3154"/>
                  </a:moveTo>
                  <a:lnTo>
                    <a:pt x="1925" y="6404"/>
                  </a:lnTo>
                  <a:lnTo>
                    <a:pt x="10693" y="4779"/>
                  </a:lnTo>
                  <a:lnTo>
                    <a:pt x="10693" y="21600"/>
                  </a:lnTo>
                  <a:lnTo>
                    <a:pt x="21600" y="21600"/>
                  </a:lnTo>
                  <a:lnTo>
                    <a:pt x="21600" y="0"/>
                  </a:lnTo>
                  <a:lnTo>
                    <a:pt x="12618" y="0"/>
                  </a:lnTo>
                  <a:lnTo>
                    <a:pt x="0" y="3154"/>
                  </a:lnTo>
                  <a:close/>
                </a:path>
              </a:pathLst>
            </a:custGeom>
            <a:solidFill>
              <a:srgbClr val="2980B9"/>
            </a:solidFill>
            <a:ln w="12700" cap="flat">
              <a:noFill/>
              <a:miter lim="400000"/>
            </a:ln>
            <a:effectLst/>
          </p:spPr>
          <p:txBody>
            <a:bodyPr wrap="square" lIns="45719" tIns="45719" rIns="45719" bIns="45719" numCol="1" anchor="ctr">
              <a:noAutofit/>
            </a:bodyPr>
            <a:lstStyle/>
            <a:p>
              <a:pPr algn="l" defTabSz="914400">
                <a:defRPr sz="1800" b="0">
                  <a:latin typeface="Helvetica"/>
                  <a:ea typeface="Helvetica"/>
                  <a:cs typeface="Helvetica"/>
                  <a:sym typeface="Helvetica"/>
                </a:defRPr>
              </a:pPr>
            </a:p>
          </p:txBody>
        </p:sp>
        <p:sp>
          <p:nvSpPr>
            <p:cNvPr id="395" name="形状"/>
            <p:cNvSpPr/>
            <p:nvPr/>
          </p:nvSpPr>
          <p:spPr>
            <a:xfrm>
              <a:off x="322681" y="246556"/>
              <a:ext cx="102068" cy="227621"/>
            </a:xfrm>
            <a:custGeom>
              <a:avLst/>
              <a:gdLst/>
              <a:ahLst/>
              <a:cxnLst>
                <a:cxn ang="0">
                  <a:pos x="wd2" y="hd2"/>
                </a:cxn>
                <a:cxn ang="5400000">
                  <a:pos x="wd2" y="hd2"/>
                </a:cxn>
                <a:cxn ang="10800000">
                  <a:pos x="wd2" y="hd2"/>
                </a:cxn>
                <a:cxn ang="16200000">
                  <a:pos x="wd2" y="hd2"/>
                </a:cxn>
              </a:cxnLst>
              <a:rect l="0" t="0" r="r" b="b"/>
              <a:pathLst>
                <a:path w="21600" h="21600" extrusionOk="0">
                  <a:moveTo>
                    <a:pt x="0" y="3154"/>
                  </a:moveTo>
                  <a:lnTo>
                    <a:pt x="1925" y="6404"/>
                  </a:lnTo>
                  <a:lnTo>
                    <a:pt x="10693" y="4779"/>
                  </a:lnTo>
                  <a:lnTo>
                    <a:pt x="10693" y="21600"/>
                  </a:lnTo>
                  <a:lnTo>
                    <a:pt x="21600" y="21600"/>
                  </a:lnTo>
                  <a:lnTo>
                    <a:pt x="21600" y="0"/>
                  </a:lnTo>
                  <a:lnTo>
                    <a:pt x="12618" y="0"/>
                  </a:lnTo>
                  <a:lnTo>
                    <a:pt x="0" y="3154"/>
                  </a:lnTo>
                </a:path>
              </a:pathLst>
            </a:custGeom>
            <a:solidFill>
              <a:srgbClr val="3362F0"/>
            </a:solidFill>
            <a:ln w="12700" cap="flat">
              <a:noFill/>
              <a:miter lim="400000"/>
            </a:ln>
            <a:effectLst/>
          </p:spPr>
          <p:txBody>
            <a:bodyPr wrap="square" lIns="45719" tIns="45719" rIns="45719" bIns="45719" numCol="1" anchor="ctr">
              <a:noAutofit/>
            </a:bodyPr>
            <a:lstStyle/>
            <a:p>
              <a:pPr algn="l" defTabSz="914400">
                <a:defRPr sz="1800" b="0">
                  <a:latin typeface="Helvetica"/>
                  <a:ea typeface="Helvetica"/>
                  <a:cs typeface="Helvetica"/>
                  <a:sym typeface="Helvetica"/>
                </a:defRPr>
              </a:pPr>
            </a:p>
          </p:txBody>
        </p:sp>
      </p:grpSp>
      <p:grpSp>
        <p:nvGrpSpPr>
          <p:cNvPr id="404" name="成组"/>
          <p:cNvGrpSpPr/>
          <p:nvPr/>
        </p:nvGrpSpPr>
        <p:grpSpPr>
          <a:xfrm>
            <a:off x="7932234" y="9432015"/>
            <a:ext cx="778801" cy="1021081"/>
            <a:chOff x="0" y="0"/>
            <a:chExt cx="778800" cy="1021079"/>
          </a:xfrm>
        </p:grpSpPr>
        <p:sp>
          <p:nvSpPr>
            <p:cNvPr id="397" name="形状"/>
            <p:cNvSpPr/>
            <p:nvPr/>
          </p:nvSpPr>
          <p:spPr>
            <a:xfrm>
              <a:off x="0" y="681395"/>
              <a:ext cx="339595" cy="339685"/>
            </a:xfrm>
            <a:custGeom>
              <a:avLst/>
              <a:gdLst/>
              <a:ahLst/>
              <a:cxnLst>
                <a:cxn ang="0">
                  <a:pos x="wd2" y="hd2"/>
                </a:cxn>
                <a:cxn ang="5400000">
                  <a:pos x="wd2" y="hd2"/>
                </a:cxn>
                <a:cxn ang="10800000">
                  <a:pos x="wd2" y="hd2"/>
                </a:cxn>
                <a:cxn ang="16200000">
                  <a:pos x="wd2" y="hd2"/>
                </a:cxn>
              </a:cxnLst>
              <a:rect l="0" t="0" r="r" b="b"/>
              <a:pathLst>
                <a:path w="21600" h="21600" extrusionOk="0">
                  <a:moveTo>
                    <a:pt x="5932" y="0"/>
                  </a:moveTo>
                  <a:lnTo>
                    <a:pt x="0" y="15668"/>
                  </a:lnTo>
                  <a:lnTo>
                    <a:pt x="10252" y="12444"/>
                  </a:lnTo>
                  <a:lnTo>
                    <a:pt x="16184" y="21600"/>
                  </a:lnTo>
                  <a:lnTo>
                    <a:pt x="21600" y="5416"/>
                  </a:lnTo>
                  <a:lnTo>
                    <a:pt x="16184" y="580"/>
                  </a:lnTo>
                  <a:lnTo>
                    <a:pt x="5932" y="0"/>
                  </a:lnTo>
                  <a:close/>
                </a:path>
              </a:pathLst>
            </a:custGeom>
            <a:solidFill>
              <a:srgbClr val="2980B9"/>
            </a:solidFill>
            <a:ln w="12700" cap="flat">
              <a:noFill/>
              <a:miter lim="400000"/>
            </a:ln>
            <a:effectLst/>
          </p:spPr>
          <p:txBody>
            <a:bodyPr wrap="square" lIns="45719" tIns="45719" rIns="45719" bIns="45719" numCol="1" anchor="ctr">
              <a:noAutofit/>
            </a:bodyPr>
            <a:lstStyle/>
            <a:p>
              <a:pPr algn="l" defTabSz="914400">
                <a:defRPr sz="1800" b="0">
                  <a:latin typeface="Helvetica"/>
                  <a:ea typeface="Helvetica"/>
                  <a:cs typeface="Helvetica"/>
                  <a:sym typeface="Helvetica"/>
                </a:defRPr>
              </a:pPr>
            </a:p>
          </p:txBody>
        </p:sp>
        <p:sp>
          <p:nvSpPr>
            <p:cNvPr id="398" name="形状"/>
            <p:cNvSpPr/>
            <p:nvPr/>
          </p:nvSpPr>
          <p:spPr>
            <a:xfrm>
              <a:off x="0" y="681395"/>
              <a:ext cx="339595" cy="339685"/>
            </a:xfrm>
            <a:custGeom>
              <a:avLst/>
              <a:gdLst/>
              <a:ahLst/>
              <a:cxnLst>
                <a:cxn ang="0">
                  <a:pos x="wd2" y="hd2"/>
                </a:cxn>
                <a:cxn ang="5400000">
                  <a:pos x="wd2" y="hd2"/>
                </a:cxn>
                <a:cxn ang="10800000">
                  <a:pos x="wd2" y="hd2"/>
                </a:cxn>
                <a:cxn ang="16200000">
                  <a:pos x="wd2" y="hd2"/>
                </a:cxn>
              </a:cxnLst>
              <a:rect l="0" t="0" r="r" b="b"/>
              <a:pathLst>
                <a:path w="21600" h="21600" extrusionOk="0">
                  <a:moveTo>
                    <a:pt x="5932" y="0"/>
                  </a:moveTo>
                  <a:lnTo>
                    <a:pt x="0" y="15668"/>
                  </a:lnTo>
                  <a:lnTo>
                    <a:pt x="10252" y="12444"/>
                  </a:lnTo>
                  <a:lnTo>
                    <a:pt x="16184" y="21600"/>
                  </a:lnTo>
                  <a:lnTo>
                    <a:pt x="21600" y="5416"/>
                  </a:lnTo>
                  <a:lnTo>
                    <a:pt x="16184" y="580"/>
                  </a:lnTo>
                  <a:lnTo>
                    <a:pt x="5932" y="0"/>
                  </a:lnTo>
                </a:path>
              </a:pathLst>
            </a:custGeom>
            <a:solidFill>
              <a:srgbClr val="3362F0"/>
            </a:solidFill>
            <a:ln w="12700" cap="flat">
              <a:noFill/>
              <a:miter lim="400000"/>
            </a:ln>
            <a:effectLst/>
          </p:spPr>
          <p:txBody>
            <a:bodyPr wrap="square" lIns="45719" tIns="45719" rIns="45719" bIns="45719" numCol="1" anchor="ctr">
              <a:noAutofit/>
            </a:bodyPr>
            <a:lstStyle/>
            <a:p>
              <a:pPr algn="l" defTabSz="914400">
                <a:defRPr sz="1800" b="0">
                  <a:latin typeface="Helvetica"/>
                  <a:ea typeface="Helvetica"/>
                  <a:cs typeface="Helvetica"/>
                  <a:sym typeface="Helvetica"/>
                </a:defRPr>
              </a:pPr>
            </a:p>
          </p:txBody>
        </p:sp>
        <p:sp>
          <p:nvSpPr>
            <p:cNvPr id="399" name="形状"/>
            <p:cNvSpPr/>
            <p:nvPr/>
          </p:nvSpPr>
          <p:spPr>
            <a:xfrm>
              <a:off x="439205" y="681395"/>
              <a:ext cx="339596" cy="339685"/>
            </a:xfrm>
            <a:custGeom>
              <a:avLst/>
              <a:gdLst/>
              <a:ahLst/>
              <a:cxnLst>
                <a:cxn ang="0">
                  <a:pos x="wd2" y="hd2"/>
                </a:cxn>
                <a:cxn ang="5400000">
                  <a:pos x="wd2" y="hd2"/>
                </a:cxn>
                <a:cxn ang="10800000">
                  <a:pos x="wd2" y="hd2"/>
                </a:cxn>
                <a:cxn ang="16200000">
                  <a:pos x="wd2" y="hd2"/>
                </a:cxn>
              </a:cxnLst>
              <a:rect l="0" t="0" r="r" b="b"/>
              <a:pathLst>
                <a:path w="21600" h="21600" extrusionOk="0">
                  <a:moveTo>
                    <a:pt x="16184" y="0"/>
                  </a:moveTo>
                  <a:lnTo>
                    <a:pt x="5416" y="580"/>
                  </a:lnTo>
                  <a:lnTo>
                    <a:pt x="0" y="5416"/>
                  </a:lnTo>
                  <a:lnTo>
                    <a:pt x="5932" y="21600"/>
                  </a:lnTo>
                  <a:lnTo>
                    <a:pt x="11348" y="12444"/>
                  </a:lnTo>
                  <a:lnTo>
                    <a:pt x="21600" y="15668"/>
                  </a:lnTo>
                  <a:lnTo>
                    <a:pt x="16184" y="0"/>
                  </a:lnTo>
                  <a:close/>
                </a:path>
              </a:pathLst>
            </a:custGeom>
            <a:solidFill>
              <a:srgbClr val="2980B9"/>
            </a:solidFill>
            <a:ln w="12700" cap="flat">
              <a:noFill/>
              <a:miter lim="400000"/>
            </a:ln>
            <a:effectLst/>
          </p:spPr>
          <p:txBody>
            <a:bodyPr wrap="square" lIns="45719" tIns="45719" rIns="45719" bIns="45719" numCol="1" anchor="ctr">
              <a:noAutofit/>
            </a:bodyPr>
            <a:lstStyle/>
            <a:p>
              <a:pPr algn="l" defTabSz="914400">
                <a:defRPr sz="1800" b="0">
                  <a:latin typeface="Helvetica"/>
                  <a:ea typeface="Helvetica"/>
                  <a:cs typeface="Helvetica"/>
                  <a:sym typeface="Helvetica"/>
                </a:defRPr>
              </a:pPr>
            </a:p>
          </p:txBody>
        </p:sp>
        <p:sp>
          <p:nvSpPr>
            <p:cNvPr id="400" name="形状"/>
            <p:cNvSpPr/>
            <p:nvPr/>
          </p:nvSpPr>
          <p:spPr>
            <a:xfrm>
              <a:off x="439205" y="681395"/>
              <a:ext cx="339596" cy="339685"/>
            </a:xfrm>
            <a:custGeom>
              <a:avLst/>
              <a:gdLst/>
              <a:ahLst/>
              <a:cxnLst>
                <a:cxn ang="0">
                  <a:pos x="wd2" y="hd2"/>
                </a:cxn>
                <a:cxn ang="5400000">
                  <a:pos x="wd2" y="hd2"/>
                </a:cxn>
                <a:cxn ang="10800000">
                  <a:pos x="wd2" y="hd2"/>
                </a:cxn>
                <a:cxn ang="16200000">
                  <a:pos x="wd2" y="hd2"/>
                </a:cxn>
              </a:cxnLst>
              <a:rect l="0" t="0" r="r" b="b"/>
              <a:pathLst>
                <a:path w="21600" h="21600" extrusionOk="0">
                  <a:moveTo>
                    <a:pt x="16184" y="0"/>
                  </a:moveTo>
                  <a:lnTo>
                    <a:pt x="5416" y="580"/>
                  </a:lnTo>
                  <a:lnTo>
                    <a:pt x="0" y="5416"/>
                  </a:lnTo>
                  <a:lnTo>
                    <a:pt x="5932" y="21600"/>
                  </a:lnTo>
                  <a:lnTo>
                    <a:pt x="11348" y="12444"/>
                  </a:lnTo>
                  <a:lnTo>
                    <a:pt x="21600" y="15668"/>
                  </a:lnTo>
                  <a:lnTo>
                    <a:pt x="16184" y="0"/>
                  </a:lnTo>
                </a:path>
              </a:pathLst>
            </a:custGeom>
            <a:solidFill>
              <a:srgbClr val="3362F0"/>
            </a:solidFill>
            <a:ln w="12700" cap="flat">
              <a:noFill/>
              <a:miter lim="400000"/>
            </a:ln>
            <a:effectLst/>
          </p:spPr>
          <p:txBody>
            <a:bodyPr wrap="square" lIns="45719" tIns="45719" rIns="45719" bIns="45719" numCol="1" anchor="ctr">
              <a:noAutofit/>
            </a:bodyPr>
            <a:lstStyle/>
            <a:p>
              <a:pPr algn="l" defTabSz="914400">
                <a:defRPr sz="1800" b="0">
                  <a:latin typeface="Helvetica"/>
                  <a:ea typeface="Helvetica"/>
                  <a:cs typeface="Helvetica"/>
                  <a:sym typeface="Helvetica"/>
                </a:defRPr>
              </a:pPr>
            </a:p>
          </p:txBody>
        </p:sp>
        <p:sp>
          <p:nvSpPr>
            <p:cNvPr id="401" name="形状"/>
            <p:cNvSpPr/>
            <p:nvPr/>
          </p:nvSpPr>
          <p:spPr>
            <a:xfrm>
              <a:off x="26890" y="0"/>
              <a:ext cx="738462" cy="729692"/>
            </a:xfrm>
            <a:custGeom>
              <a:avLst/>
              <a:gdLst/>
              <a:ahLst/>
              <a:cxnLst>
                <a:cxn ang="0">
                  <a:pos x="wd2" y="hd2"/>
                </a:cxn>
                <a:cxn ang="5400000">
                  <a:pos x="wd2" y="hd2"/>
                </a:cxn>
                <a:cxn ang="10800000">
                  <a:pos x="wd2" y="hd2"/>
                </a:cxn>
                <a:cxn ang="16200000">
                  <a:pos x="wd2" y="hd2"/>
                </a:cxn>
              </a:cxnLst>
              <a:rect l="0" t="0" r="r" b="b"/>
              <a:pathLst>
                <a:path w="21600" h="21600" extrusionOk="0">
                  <a:moveTo>
                    <a:pt x="18361" y="18596"/>
                  </a:moveTo>
                  <a:cubicBezTo>
                    <a:pt x="18629" y="14090"/>
                    <a:pt x="18629" y="14090"/>
                    <a:pt x="18629" y="14090"/>
                  </a:cubicBezTo>
                  <a:cubicBezTo>
                    <a:pt x="21600" y="10815"/>
                    <a:pt x="21600" y="10815"/>
                    <a:pt x="21600" y="10815"/>
                  </a:cubicBezTo>
                  <a:cubicBezTo>
                    <a:pt x="18629" y="7540"/>
                    <a:pt x="18629" y="7540"/>
                    <a:pt x="18629" y="7540"/>
                  </a:cubicBezTo>
                  <a:cubicBezTo>
                    <a:pt x="18361" y="3034"/>
                    <a:pt x="18361" y="3034"/>
                    <a:pt x="18361" y="3034"/>
                  </a:cubicBezTo>
                  <a:cubicBezTo>
                    <a:pt x="13905" y="2764"/>
                    <a:pt x="13905" y="2764"/>
                    <a:pt x="13905" y="2764"/>
                  </a:cubicBezTo>
                  <a:cubicBezTo>
                    <a:pt x="10666" y="0"/>
                    <a:pt x="10666" y="0"/>
                    <a:pt x="10666" y="0"/>
                  </a:cubicBezTo>
                  <a:cubicBezTo>
                    <a:pt x="7428" y="2764"/>
                    <a:pt x="7428" y="2764"/>
                    <a:pt x="7428" y="2764"/>
                  </a:cubicBezTo>
                  <a:cubicBezTo>
                    <a:pt x="2971" y="3034"/>
                    <a:pt x="2971" y="3034"/>
                    <a:pt x="2971" y="3034"/>
                  </a:cubicBezTo>
                  <a:cubicBezTo>
                    <a:pt x="2733" y="7540"/>
                    <a:pt x="2733" y="7540"/>
                    <a:pt x="2733" y="7540"/>
                  </a:cubicBezTo>
                  <a:cubicBezTo>
                    <a:pt x="0" y="10815"/>
                    <a:pt x="0" y="10815"/>
                    <a:pt x="0" y="10815"/>
                  </a:cubicBezTo>
                  <a:cubicBezTo>
                    <a:pt x="2733" y="14090"/>
                    <a:pt x="2733" y="14090"/>
                    <a:pt x="2733" y="14090"/>
                  </a:cubicBezTo>
                  <a:cubicBezTo>
                    <a:pt x="2971" y="18596"/>
                    <a:pt x="2971" y="18596"/>
                    <a:pt x="2971" y="18596"/>
                  </a:cubicBezTo>
                  <a:cubicBezTo>
                    <a:pt x="7428" y="18866"/>
                    <a:pt x="7428" y="18866"/>
                    <a:pt x="7428" y="18866"/>
                  </a:cubicBezTo>
                  <a:cubicBezTo>
                    <a:pt x="10666" y="21600"/>
                    <a:pt x="10666" y="21600"/>
                    <a:pt x="10666" y="21600"/>
                  </a:cubicBezTo>
                  <a:cubicBezTo>
                    <a:pt x="13905" y="18866"/>
                    <a:pt x="13905" y="18866"/>
                    <a:pt x="13905" y="18866"/>
                  </a:cubicBezTo>
                  <a:lnTo>
                    <a:pt x="18361" y="18596"/>
                  </a:lnTo>
                  <a:close/>
                  <a:moveTo>
                    <a:pt x="10666" y="16853"/>
                  </a:moveTo>
                  <a:cubicBezTo>
                    <a:pt x="7428" y="16853"/>
                    <a:pt x="4724" y="14090"/>
                    <a:pt x="4724" y="10815"/>
                  </a:cubicBezTo>
                  <a:cubicBezTo>
                    <a:pt x="4724" y="7300"/>
                    <a:pt x="7428" y="4777"/>
                    <a:pt x="10666" y="4777"/>
                  </a:cubicBezTo>
                  <a:cubicBezTo>
                    <a:pt x="13905" y="4777"/>
                    <a:pt x="16638" y="7300"/>
                    <a:pt x="16638" y="10815"/>
                  </a:cubicBezTo>
                  <a:cubicBezTo>
                    <a:pt x="16638" y="14090"/>
                    <a:pt x="13905" y="16853"/>
                    <a:pt x="10666" y="16853"/>
                  </a:cubicBezTo>
                  <a:close/>
                </a:path>
              </a:pathLst>
            </a:custGeom>
            <a:solidFill>
              <a:srgbClr val="3362F0"/>
            </a:solidFill>
            <a:ln w="12700" cap="flat">
              <a:noFill/>
              <a:miter lim="400000"/>
            </a:ln>
            <a:effectLst/>
          </p:spPr>
          <p:txBody>
            <a:bodyPr wrap="square" lIns="45719" tIns="45719" rIns="45719" bIns="45719" numCol="1" anchor="ctr">
              <a:noAutofit/>
            </a:bodyPr>
            <a:lstStyle/>
            <a:p>
              <a:pPr algn="l" defTabSz="914400">
                <a:defRPr sz="1800" b="0">
                  <a:latin typeface="Helvetica"/>
                  <a:ea typeface="Helvetica"/>
                  <a:cs typeface="Helvetica"/>
                  <a:sym typeface="Helvetica"/>
                </a:defRPr>
              </a:pPr>
            </a:p>
          </p:txBody>
        </p:sp>
        <p:sp>
          <p:nvSpPr>
            <p:cNvPr id="402" name="形状"/>
            <p:cNvSpPr/>
            <p:nvPr/>
          </p:nvSpPr>
          <p:spPr>
            <a:xfrm>
              <a:off x="322681" y="246556"/>
              <a:ext cx="102068" cy="227621"/>
            </a:xfrm>
            <a:custGeom>
              <a:avLst/>
              <a:gdLst/>
              <a:ahLst/>
              <a:cxnLst>
                <a:cxn ang="0">
                  <a:pos x="wd2" y="hd2"/>
                </a:cxn>
                <a:cxn ang="5400000">
                  <a:pos x="wd2" y="hd2"/>
                </a:cxn>
                <a:cxn ang="10800000">
                  <a:pos x="wd2" y="hd2"/>
                </a:cxn>
                <a:cxn ang="16200000">
                  <a:pos x="wd2" y="hd2"/>
                </a:cxn>
              </a:cxnLst>
              <a:rect l="0" t="0" r="r" b="b"/>
              <a:pathLst>
                <a:path w="21600" h="21600" extrusionOk="0">
                  <a:moveTo>
                    <a:pt x="0" y="3154"/>
                  </a:moveTo>
                  <a:lnTo>
                    <a:pt x="1925" y="6404"/>
                  </a:lnTo>
                  <a:lnTo>
                    <a:pt x="10693" y="4779"/>
                  </a:lnTo>
                  <a:lnTo>
                    <a:pt x="10693" y="21600"/>
                  </a:lnTo>
                  <a:lnTo>
                    <a:pt x="21600" y="21600"/>
                  </a:lnTo>
                  <a:lnTo>
                    <a:pt x="21600" y="0"/>
                  </a:lnTo>
                  <a:lnTo>
                    <a:pt x="12618" y="0"/>
                  </a:lnTo>
                  <a:lnTo>
                    <a:pt x="0" y="3154"/>
                  </a:lnTo>
                  <a:close/>
                </a:path>
              </a:pathLst>
            </a:custGeom>
            <a:solidFill>
              <a:srgbClr val="2980B9"/>
            </a:solidFill>
            <a:ln w="12700" cap="flat">
              <a:noFill/>
              <a:miter lim="400000"/>
            </a:ln>
            <a:effectLst/>
          </p:spPr>
          <p:txBody>
            <a:bodyPr wrap="square" lIns="45719" tIns="45719" rIns="45719" bIns="45719" numCol="1" anchor="ctr">
              <a:noAutofit/>
            </a:bodyPr>
            <a:lstStyle/>
            <a:p>
              <a:pPr algn="l" defTabSz="914400">
                <a:defRPr sz="1800" b="0">
                  <a:latin typeface="Helvetica"/>
                  <a:ea typeface="Helvetica"/>
                  <a:cs typeface="Helvetica"/>
                  <a:sym typeface="Helvetica"/>
                </a:defRPr>
              </a:pPr>
            </a:p>
          </p:txBody>
        </p:sp>
        <p:sp>
          <p:nvSpPr>
            <p:cNvPr id="403" name="形状"/>
            <p:cNvSpPr/>
            <p:nvPr/>
          </p:nvSpPr>
          <p:spPr>
            <a:xfrm>
              <a:off x="322681" y="246556"/>
              <a:ext cx="102068" cy="227621"/>
            </a:xfrm>
            <a:custGeom>
              <a:avLst/>
              <a:gdLst/>
              <a:ahLst/>
              <a:cxnLst>
                <a:cxn ang="0">
                  <a:pos x="wd2" y="hd2"/>
                </a:cxn>
                <a:cxn ang="5400000">
                  <a:pos x="wd2" y="hd2"/>
                </a:cxn>
                <a:cxn ang="10800000">
                  <a:pos x="wd2" y="hd2"/>
                </a:cxn>
                <a:cxn ang="16200000">
                  <a:pos x="wd2" y="hd2"/>
                </a:cxn>
              </a:cxnLst>
              <a:rect l="0" t="0" r="r" b="b"/>
              <a:pathLst>
                <a:path w="21600" h="21600" extrusionOk="0">
                  <a:moveTo>
                    <a:pt x="0" y="3154"/>
                  </a:moveTo>
                  <a:lnTo>
                    <a:pt x="1925" y="6404"/>
                  </a:lnTo>
                  <a:lnTo>
                    <a:pt x="10693" y="4779"/>
                  </a:lnTo>
                  <a:lnTo>
                    <a:pt x="10693" y="21600"/>
                  </a:lnTo>
                  <a:lnTo>
                    <a:pt x="21600" y="21600"/>
                  </a:lnTo>
                  <a:lnTo>
                    <a:pt x="21600" y="0"/>
                  </a:lnTo>
                  <a:lnTo>
                    <a:pt x="12618" y="0"/>
                  </a:lnTo>
                  <a:lnTo>
                    <a:pt x="0" y="3154"/>
                  </a:lnTo>
                </a:path>
              </a:pathLst>
            </a:custGeom>
            <a:solidFill>
              <a:srgbClr val="3362F0"/>
            </a:solidFill>
            <a:ln w="12700" cap="flat">
              <a:noFill/>
              <a:miter lim="400000"/>
            </a:ln>
            <a:effectLst/>
          </p:spPr>
          <p:txBody>
            <a:bodyPr wrap="square" lIns="45719" tIns="45719" rIns="45719" bIns="45719" numCol="1" anchor="ctr">
              <a:noAutofit/>
            </a:bodyPr>
            <a:lstStyle/>
            <a:p>
              <a:pPr algn="l" defTabSz="914400">
                <a:defRPr sz="1800" b="0">
                  <a:latin typeface="Helvetica"/>
                  <a:ea typeface="Helvetica"/>
                  <a:cs typeface="Helvetica"/>
                  <a:sym typeface="Helvetica"/>
                </a:defRPr>
              </a:pPr>
            </a:p>
          </p:txBody>
        </p:sp>
      </p:grpSp>
      <p:sp>
        <p:nvSpPr>
          <p:cNvPr id="405" name="CMMI 资质评估认证…"/>
          <p:cNvSpPr txBox="1"/>
          <p:nvPr/>
        </p:nvSpPr>
        <p:spPr>
          <a:xfrm>
            <a:off x="16310809" y="6016271"/>
            <a:ext cx="6670159" cy="3624581"/>
          </a:xfrm>
          <a:prstGeom prst="rect">
            <a:avLst/>
          </a:prstGeom>
          <a:ln w="12700">
            <a:miter lim="400000"/>
          </a:ln>
        </p:spPr>
        <p:txBody>
          <a:bodyPr tIns="91439" bIns="91439">
            <a:spAutoFit/>
          </a:bodyPr>
          <a:lstStyle/>
          <a:p>
            <a:pPr algn="l" defTabSz="1828800">
              <a:defRPr sz="2600" b="0">
                <a:solidFill>
                  <a:srgbClr val="3362F0"/>
                </a:solidFill>
                <a:latin typeface="苹方 常规" panose="020B0300000000000000" charset="-122"/>
                <a:ea typeface="苹方 常规" panose="020B0300000000000000" charset="-122"/>
                <a:cs typeface="苹方 常规" panose="020B0300000000000000" charset="-122"/>
                <a:sym typeface="苹方 常规" panose="020B0300000000000000" charset="-122"/>
              </a:defRPr>
            </a:pPr>
            <a:r>
              <a:t>CMMI 资质评估认证</a:t>
            </a:r>
          </a:p>
          <a:p>
            <a:pPr algn="l" defTabSz="457200">
              <a:defRPr sz="2100" b="0">
                <a:latin typeface="苹方 细体" panose="020B0200000000000000" charset="-122"/>
                <a:ea typeface="苹方 细体" panose="020B0200000000000000" charset="-122"/>
                <a:cs typeface="苹方 细体" panose="020B0200000000000000" charset="-122"/>
                <a:sym typeface="苹方 细体" panose="020B0200000000000000" charset="-122"/>
              </a:defRPr>
            </a:pPr>
            <a:r>
              <a:t>这是目前在全球范围内唯一获得广泛认可的企业研发管理水平资质证明</a:t>
            </a:r>
          </a:p>
          <a:p>
            <a:pPr algn="l" defTabSz="457200">
              <a:defRPr sz="2100" b="0">
                <a:latin typeface="苹方 细体" panose="020B0200000000000000" charset="-122"/>
                <a:ea typeface="苹方 细体" panose="020B0200000000000000" charset="-122"/>
                <a:cs typeface="苹方 细体" panose="020B0200000000000000" charset="-122"/>
                <a:sym typeface="苹方 细体" panose="020B0200000000000000" charset="-122"/>
              </a:defRPr>
            </a:pPr>
            <a:r>
              <a:t>我们具备国际认证的专业的软件开发和管理能力，可为用户提供专业、安全、可靠的互联网软件服务</a:t>
            </a:r>
          </a:p>
          <a:p>
            <a:pPr algn="l" defTabSz="457200">
              <a:defRPr sz="2200" b="0">
                <a:latin typeface="苹方 细体" panose="020B0200000000000000" charset="-122"/>
                <a:ea typeface="苹方 细体" panose="020B0200000000000000" charset="-122"/>
                <a:cs typeface="苹方 细体" panose="020B0200000000000000" charset="-122"/>
                <a:sym typeface="苹方 细体" panose="020B0200000000000000" charset="-122"/>
              </a:defRPr>
            </a:pPr>
          </a:p>
          <a:p>
            <a:pPr algn="l" defTabSz="457200">
              <a:defRPr sz="2200" b="0">
                <a:latin typeface="苹方 细体" panose="020B0200000000000000" charset="-122"/>
                <a:ea typeface="苹方 细体" panose="020B0200000000000000" charset="-122"/>
                <a:cs typeface="苹方 细体" panose="020B0200000000000000" charset="-122"/>
                <a:sym typeface="苹方 细体" panose="020B0200000000000000" charset="-122"/>
              </a:defRPr>
            </a:pPr>
          </a:p>
          <a:p>
            <a:pPr algn="l" defTabSz="457200">
              <a:defRPr sz="2200" b="0">
                <a:latin typeface="苹方 细体" panose="020B0200000000000000" charset="-122"/>
                <a:ea typeface="苹方 细体" panose="020B0200000000000000" charset="-122"/>
                <a:cs typeface="苹方 细体" panose="020B0200000000000000" charset="-122"/>
                <a:sym typeface="苹方 细体" panose="020B0200000000000000" charset="-122"/>
              </a:defRPr>
            </a:pPr>
          </a:p>
          <a:p>
            <a:pPr algn="l" defTabSz="457200">
              <a:defRPr sz="1200" b="0">
                <a:latin typeface="Times Roman"/>
                <a:ea typeface="Times Roman"/>
                <a:cs typeface="Times Roman"/>
                <a:sym typeface="Times Roman"/>
              </a:defRPr>
            </a:pPr>
          </a:p>
        </p:txBody>
      </p:sp>
      <p:sp>
        <p:nvSpPr>
          <p:cNvPr id="406" name="网络安全等级保护三级…"/>
          <p:cNvSpPr txBox="1"/>
          <p:nvPr/>
        </p:nvSpPr>
        <p:spPr>
          <a:xfrm>
            <a:off x="16310809" y="9481638"/>
            <a:ext cx="6670159" cy="2354581"/>
          </a:xfrm>
          <a:prstGeom prst="rect">
            <a:avLst/>
          </a:prstGeom>
          <a:ln w="12700">
            <a:miter lim="400000"/>
          </a:ln>
        </p:spPr>
        <p:txBody>
          <a:bodyPr tIns="91439" bIns="91439">
            <a:spAutoFit/>
          </a:bodyPr>
          <a:lstStyle/>
          <a:p>
            <a:pPr algn="l" defTabSz="1828800">
              <a:defRPr sz="2600" b="0">
                <a:solidFill>
                  <a:srgbClr val="3362F0"/>
                </a:solidFill>
                <a:latin typeface="苹方 常规" panose="020B0300000000000000" charset="-122"/>
                <a:ea typeface="苹方 常规" panose="020B0300000000000000" charset="-122"/>
                <a:cs typeface="苹方 常规" panose="020B0300000000000000" charset="-122"/>
                <a:sym typeface="苹方 常规" panose="020B0300000000000000" charset="-122"/>
              </a:defRPr>
            </a:pPr>
            <a:r>
              <a:t>网络安全等级保护三级</a:t>
            </a:r>
          </a:p>
          <a:p>
            <a:pPr algn="l" defTabSz="457200">
              <a:defRPr sz="2200" b="0">
                <a:latin typeface="苹方 细体" panose="020B0200000000000000" charset="-122"/>
                <a:ea typeface="苹方 细体" panose="020B0200000000000000" charset="-122"/>
                <a:cs typeface="苹方 细体" panose="020B0200000000000000" charset="-122"/>
                <a:sym typeface="苹方 细体" panose="020B0200000000000000" charset="-122"/>
              </a:defRPr>
            </a:pPr>
            <a:r>
              <a:t>这是网络安全等级保护制度是中华人民共和国网络安全保障的一项基本制度</a:t>
            </a:r>
          </a:p>
          <a:p>
            <a:pPr algn="l" defTabSz="457200">
              <a:defRPr sz="2200" b="0">
                <a:latin typeface="苹方 细体" panose="020B0200000000000000" charset="-122"/>
                <a:ea typeface="苹方 细体" panose="020B0200000000000000" charset="-122"/>
                <a:cs typeface="苹方 细体" panose="020B0200000000000000" charset="-122"/>
                <a:sym typeface="苹方 细体" panose="020B0200000000000000" charset="-122"/>
              </a:defRPr>
            </a:pPr>
            <a:r>
              <a:t>我们从在物理、网络、主机、应用、数据等方面，达到了行业内较高水平</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服务着超 50 万数字产品设计研发团队"/>
          <p:cNvSpPr txBox="1"/>
          <p:nvPr/>
        </p:nvSpPr>
        <p:spPr>
          <a:xfrm>
            <a:off x="6182010" y="1435099"/>
            <a:ext cx="12019980" cy="1160781"/>
          </a:xfrm>
          <a:prstGeom prst="rect">
            <a:avLst/>
          </a:prstGeom>
          <a:ln w="12700">
            <a:miter lim="400000"/>
          </a:ln>
        </p:spPr>
        <p:txBody>
          <a:bodyPr tIns="91439" bIns="91439" anchor="ctr">
            <a:spAutoFit/>
          </a:bodyPr>
          <a:lstStyle>
            <a:lvl1pPr algn="l" defTabSz="457200">
              <a:defRPr sz="5500" b="0">
                <a:latin typeface="PingFang SC Semibold"/>
                <a:ea typeface="PingFang SC Semibold"/>
                <a:cs typeface="PingFang SC Semibold"/>
                <a:sym typeface="PingFang SC Semibold"/>
              </a:defRPr>
            </a:lvl1pPr>
          </a:lstStyle>
          <a:p>
            <a:r>
              <a:t>服务着超 50 万数字产品设计研发团队</a:t>
            </a:r>
          </a:p>
        </p:txBody>
      </p:sp>
      <p:pic>
        <p:nvPicPr>
          <p:cNvPr id="410" name="Frame 3.png" descr="Frame 3.png"/>
          <p:cNvPicPr>
            <a:picLocks noChangeAspect="1"/>
          </p:cNvPicPr>
          <p:nvPr/>
        </p:nvPicPr>
        <p:blipFill>
          <a:blip r:embed="rId1"/>
          <a:stretch>
            <a:fillRect/>
          </a:stretch>
        </p:blipFill>
        <p:spPr>
          <a:xfrm>
            <a:off x="2806446" y="4273743"/>
            <a:ext cx="18771108" cy="9403523"/>
          </a:xfrm>
          <a:prstGeom prst="rect">
            <a:avLst/>
          </a:prstGeom>
          <a:ln w="12700">
            <a:miter lim="400000"/>
            <a:headEnd/>
            <a:tailEnd/>
          </a:ln>
        </p:spPr>
      </p:pic>
      <p:sp>
        <p:nvSpPr>
          <p:cNvPr id="409" name="企业专注于“数字创造经济”这一核心领域，服务于数字产品的核心产研设计流程，在中国互联网头部公司渗透率超过 98%，服务着超 50 万的数字产品设计研发团队，⽬前估值超过 15 亿美⾦，并于近期⼊选《2021胡润全球独⻆兽榜单》。"/>
          <p:cNvSpPr txBox="1"/>
          <p:nvPr/>
        </p:nvSpPr>
        <p:spPr>
          <a:xfrm>
            <a:off x="909271" y="2989157"/>
            <a:ext cx="22565458" cy="1910081"/>
          </a:xfrm>
          <a:prstGeom prst="rect">
            <a:avLst/>
          </a:prstGeom>
          <a:ln w="12700">
            <a:miter lim="400000"/>
          </a:ln>
        </p:spPr>
        <p:txBody>
          <a:bodyPr tIns="91439" bIns="91439" anchor="ctr">
            <a:spAutoFit/>
          </a:bodyPr>
          <a:lstStyle>
            <a:lvl1pPr defTabSz="1828800">
              <a:lnSpc>
                <a:spcPct val="120000"/>
              </a:lnSpc>
              <a:defRPr sz="2800" b="0">
                <a:latin typeface="苹方 细体" panose="020B0200000000000000" charset="-122"/>
                <a:ea typeface="苹方 细体" panose="020B0200000000000000" charset="-122"/>
                <a:cs typeface="苹方 细体" panose="020B0200000000000000" charset="-122"/>
                <a:sym typeface="苹方 细体" panose="020B0200000000000000" charset="-122"/>
              </a:defRPr>
            </a:lvl1pPr>
          </a:lstStyle>
          <a:p>
            <a:r>
              <a:rPr dirty="0" err="1"/>
              <a:t>企业专注于“数字创造经济”这一核心领域，服务于数字产品的核心产研设计流程，在中国互联网头部公司渗透率超过</a:t>
            </a:r>
            <a:r>
              <a:rPr dirty="0"/>
              <a:t> 98%，</a:t>
            </a:r>
            <a:r>
              <a:rPr dirty="0" err="1"/>
              <a:t>服务着超</a:t>
            </a:r>
            <a:r>
              <a:rPr dirty="0"/>
              <a:t> 50 </a:t>
            </a:r>
            <a:r>
              <a:rPr dirty="0" err="1"/>
              <a:t>万的数字产品设计研发团队</a:t>
            </a:r>
            <a:r>
              <a:rPr dirty="0"/>
              <a:t>，⽬</a:t>
            </a:r>
            <a:r>
              <a:rPr dirty="0" err="1"/>
              <a:t>前估值超过</a:t>
            </a:r>
            <a:r>
              <a:rPr dirty="0"/>
              <a:t> 15 </a:t>
            </a:r>
            <a:r>
              <a:rPr dirty="0" err="1"/>
              <a:t>亿美</a:t>
            </a:r>
            <a:r>
              <a:rPr dirty="0"/>
              <a:t>⾦，并于近期⼊选《2021胡润全球独⻆兽榜单》。</a:t>
            </a:r>
            <a:endParaRPr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562EB"/>
        </a:solidFill>
        <a:effectLst/>
      </p:bgPr>
    </p:bg>
    <p:spTree>
      <p:nvGrpSpPr>
        <p:cNvPr id="1" name=""/>
        <p:cNvGrpSpPr/>
        <p:nvPr/>
      </p:nvGrpSpPr>
      <p:grpSpPr>
        <a:xfrm>
          <a:off x="0" y="0"/>
          <a:ext cx="0" cy="0"/>
          <a:chOff x="0" y="0"/>
          <a:chExt cx="0" cy="0"/>
        </a:xfrm>
      </p:grpSpPr>
      <p:pic>
        <p:nvPicPr>
          <p:cNvPr id="412" name="图像" descr="图像"/>
          <p:cNvPicPr>
            <a:picLocks noChangeAspect="1"/>
          </p:cNvPicPr>
          <p:nvPr/>
        </p:nvPicPr>
        <p:blipFill>
          <a:blip r:embed="rId1"/>
          <a:stretch>
            <a:fillRect/>
          </a:stretch>
        </p:blipFill>
        <p:spPr>
          <a:xfrm>
            <a:off x="16160162" y="355185"/>
            <a:ext cx="13516315" cy="15037630"/>
          </a:xfrm>
          <a:prstGeom prst="rect">
            <a:avLst/>
          </a:prstGeom>
          <a:ln w="12700">
            <a:miter lim="400000"/>
            <a:headEnd/>
            <a:tailEnd/>
          </a:ln>
        </p:spPr>
      </p:pic>
      <p:sp>
        <p:nvSpPr>
          <p:cNvPr id="413" name="顺颂商祺…"/>
          <p:cNvSpPr txBox="1"/>
          <p:nvPr/>
        </p:nvSpPr>
        <p:spPr>
          <a:xfrm>
            <a:off x="1778000" y="4772465"/>
            <a:ext cx="20828000" cy="4171070"/>
          </a:xfrm>
          <a:prstGeom prst="rect">
            <a:avLst/>
          </a:prstGeom>
          <a:ln w="12700">
            <a:miter lim="400000"/>
          </a:ln>
        </p:spPr>
        <p:txBody>
          <a:bodyPr lIns="50800" tIns="50800" rIns="50800" bIns="50800" anchor="b"/>
          <a:lstStyle/>
          <a:p>
            <a:pPr>
              <a:defRPr sz="13300" b="0">
                <a:solidFill>
                  <a:srgbClr val="FFFFFF"/>
                </a:solidFill>
                <a:latin typeface="PingFang SC Semibold"/>
                <a:ea typeface="PingFang SC Semibold"/>
                <a:cs typeface="PingFang SC Semibold"/>
                <a:sym typeface="PingFang SC Semibold"/>
              </a:defRPr>
            </a:pPr>
            <a:r>
              <a:t>顺颂商祺</a:t>
            </a:r>
          </a:p>
          <a:p>
            <a:pPr>
              <a:defRPr sz="2200" b="0">
                <a:solidFill>
                  <a:srgbClr val="FFFFFF"/>
                </a:solidFill>
                <a:latin typeface="苹方 常规" panose="020B0300000000000000" charset="-122"/>
                <a:ea typeface="苹方 常规" panose="020B0300000000000000" charset="-122"/>
                <a:cs typeface="苹方 常规" panose="020B0300000000000000" charset="-122"/>
                <a:sym typeface="苹方 常规" panose="020B0300000000000000" charset="-122"/>
              </a:defRPr>
            </a:pPr>
          </a:p>
          <a:p>
            <a:pPr>
              <a:defRPr sz="22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r>
              <a:t>电话：400-777-8720</a:t>
            </a:r>
          </a:p>
          <a:p>
            <a:pPr>
              <a:defRPr sz="22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r>
              <a:t>邮箱：lanhumkt@jwzg.com</a:t>
            </a:r>
          </a:p>
          <a:p>
            <a:pPr>
              <a:defRPr sz="22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r>
              <a:t>地址：北京市朝阳区望京SOHO塔3B座</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中国数字经济发展走在全球前列"/>
          <p:cNvSpPr txBox="1"/>
          <p:nvPr/>
        </p:nvSpPr>
        <p:spPr>
          <a:xfrm>
            <a:off x="7204709" y="1430103"/>
            <a:ext cx="9974582" cy="1160781"/>
          </a:xfrm>
          <a:prstGeom prst="rect">
            <a:avLst/>
          </a:prstGeom>
          <a:ln w="12700">
            <a:miter lim="400000"/>
          </a:ln>
        </p:spPr>
        <p:txBody>
          <a:bodyPr wrap="none" tIns="91439" bIns="91439" anchor="ctr">
            <a:spAutoFit/>
          </a:bodyPr>
          <a:lstStyle>
            <a:lvl1pPr algn="l" defTabSz="457200">
              <a:defRPr sz="5500" b="0">
                <a:latin typeface="PingFang SC Semibold"/>
                <a:ea typeface="PingFang SC Semibold"/>
                <a:cs typeface="PingFang SC Semibold"/>
                <a:sym typeface="PingFang SC Semibold"/>
              </a:defRPr>
            </a:lvl1pPr>
          </a:lstStyle>
          <a:p>
            <a:r>
              <a:t>中国数字经济发展走在全球前列</a:t>
            </a:r>
          </a:p>
        </p:txBody>
      </p:sp>
      <p:sp>
        <p:nvSpPr>
          <p:cNvPr id="228" name="根据中国信通院数据，目前中国数字经济 GDP 占比 38.6%，约合 5.7 万亿美元左右。中国市场的数字化程度已远超越海外，数字化基础建设已经就位，随着中国数字经济发展走在全球前列，中国云软件赛道也必将迎来一个高速增长的爆发期。"/>
          <p:cNvSpPr txBox="1"/>
          <p:nvPr/>
        </p:nvSpPr>
        <p:spPr>
          <a:xfrm>
            <a:off x="709297" y="2984076"/>
            <a:ext cx="22409971" cy="3129281"/>
          </a:xfrm>
          <a:prstGeom prst="rect">
            <a:avLst/>
          </a:prstGeom>
          <a:ln w="12700">
            <a:miter lim="400000"/>
          </a:ln>
        </p:spPr>
        <p:txBody>
          <a:bodyPr tIns="91439" bIns="91439" anchor="ctr">
            <a:spAutoFit/>
          </a:bodyPr>
          <a:lstStyle/>
          <a:p>
            <a:pPr defTabSz="1828800">
              <a:lnSpc>
                <a:spcPct val="120000"/>
              </a:lnSpc>
              <a:defRPr sz="2800" b="0">
                <a:latin typeface="苹方 细体" panose="020B0200000000000000" charset="-122"/>
                <a:ea typeface="苹方 细体" panose="020B0200000000000000" charset="-122"/>
                <a:cs typeface="苹方 细体" panose="020B0200000000000000" charset="-122"/>
                <a:sym typeface="苹方 细体" panose="020B0200000000000000" charset="-122"/>
              </a:defRPr>
            </a:pPr>
            <a:r>
              <a:t>根据中国信通院数据，目前中国数字经济 GDP 占比 38.6%，约合 5.7 万亿美元左右。中国市场的数字化程度已远超越海外，数字化基础建设已经就位，随着中国数字经济发展走在全球前列，中国云软件赛道也必将迎来一个高速增长的爆发期。</a:t>
            </a:r>
          </a:p>
          <a:p>
            <a:pPr defTabSz="1828800">
              <a:lnSpc>
                <a:spcPct val="120000"/>
              </a:lnSpc>
              <a:defRPr sz="2800" b="0">
                <a:latin typeface="苹方 细体" panose="020B0200000000000000" charset="-122"/>
                <a:ea typeface="苹方 细体" panose="020B0200000000000000" charset="-122"/>
                <a:cs typeface="苹方 细体" panose="020B0200000000000000" charset="-122"/>
                <a:sym typeface="苹方 细体" panose="020B0200000000000000" charset="-122"/>
              </a:defRPr>
            </a:pPr>
          </a:p>
          <a:p>
            <a:pPr defTabSz="1828800">
              <a:lnSpc>
                <a:spcPct val="120000"/>
              </a:lnSpc>
              <a:defRPr sz="2800" b="0">
                <a:latin typeface="苹方 细体" panose="020B0200000000000000" charset="-122"/>
                <a:ea typeface="苹方 细体" panose="020B0200000000000000" charset="-122"/>
                <a:cs typeface="苹方 细体" panose="020B0200000000000000" charset="-122"/>
                <a:sym typeface="苹方 细体" panose="020B0200000000000000" charset="-122"/>
              </a:defRPr>
            </a:pPr>
          </a:p>
        </p:txBody>
      </p:sp>
      <p:sp>
        <p:nvSpPr>
          <p:cNvPr id="229" name="形状"/>
          <p:cNvSpPr/>
          <p:nvPr/>
        </p:nvSpPr>
        <p:spPr>
          <a:xfrm>
            <a:off x="5470992" y="5149791"/>
            <a:ext cx="13361745" cy="84154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400" y="12000"/>
                  <a:pt x="8475" y="5700"/>
                  <a:pt x="18225" y="2700"/>
                </a:cubicBezTo>
                <a:lnTo>
                  <a:pt x="18035" y="0"/>
                </a:lnTo>
                <a:lnTo>
                  <a:pt x="21600" y="4320"/>
                </a:lnTo>
                <a:lnTo>
                  <a:pt x="18795" y="10800"/>
                </a:lnTo>
                <a:lnTo>
                  <a:pt x="18605" y="8100"/>
                </a:lnTo>
                <a:cubicBezTo>
                  <a:pt x="9802" y="9300"/>
                  <a:pt x="3600" y="13800"/>
                  <a:pt x="0" y="21600"/>
                </a:cubicBezTo>
                <a:close/>
              </a:path>
            </a:pathLst>
          </a:custGeom>
          <a:solidFill>
            <a:srgbClr val="3562EB"/>
          </a:solidFill>
          <a:ln w="12700">
            <a:miter lim="400000"/>
          </a:ln>
        </p:spPr>
        <p:txBody>
          <a:bodyPr lIns="121919" tIns="121919" rIns="121919" bIns="121919" anchor="ctr"/>
          <a:lstStyle/>
          <a:p>
            <a:pPr algn="l" defTabSz="2438400">
              <a:defRPr sz="4800" b="0">
                <a:latin typeface="Calibri" panose="020F0502020204030204"/>
                <a:ea typeface="Calibri" panose="020F0502020204030204"/>
                <a:cs typeface="Calibri" panose="020F0502020204030204"/>
                <a:sym typeface="Calibri" panose="020F0502020204030204"/>
              </a:defRPr>
            </a:pPr>
          </a:p>
        </p:txBody>
      </p:sp>
      <p:sp>
        <p:nvSpPr>
          <p:cNvPr id="230" name="圆形"/>
          <p:cNvSpPr/>
          <p:nvPr/>
        </p:nvSpPr>
        <p:spPr>
          <a:xfrm>
            <a:off x="6748817" y="11419190"/>
            <a:ext cx="343761" cy="343761"/>
          </a:xfrm>
          <a:prstGeom prst="ellipse">
            <a:avLst/>
          </a:prstGeom>
          <a:solidFill>
            <a:srgbClr val="3562EB"/>
          </a:solidFill>
          <a:ln w="63500">
            <a:solidFill>
              <a:srgbClr val="FFFFFF"/>
            </a:solidFill>
            <a:bevel/>
          </a:ln>
        </p:spPr>
        <p:txBody>
          <a:bodyPr lIns="121919" tIns="121919" rIns="121919" bIns="121919" anchor="ctr"/>
          <a:lstStyle/>
          <a:p>
            <a:pPr algn="l" defTabSz="2438400">
              <a:defRPr sz="4800" b="0">
                <a:latin typeface="Calibri" panose="020F0502020204030204"/>
                <a:ea typeface="Calibri" panose="020F0502020204030204"/>
                <a:cs typeface="Calibri" panose="020F0502020204030204"/>
                <a:sym typeface="Calibri" panose="020F0502020204030204"/>
              </a:defRPr>
            </a:pPr>
          </a:p>
        </p:txBody>
      </p:sp>
      <p:sp>
        <p:nvSpPr>
          <p:cNvPr id="231" name="圆形"/>
          <p:cNvSpPr/>
          <p:nvPr/>
        </p:nvSpPr>
        <p:spPr>
          <a:xfrm>
            <a:off x="8786893" y="9475111"/>
            <a:ext cx="621414" cy="621414"/>
          </a:xfrm>
          <a:prstGeom prst="ellipse">
            <a:avLst/>
          </a:prstGeom>
          <a:solidFill>
            <a:srgbClr val="3562EB"/>
          </a:solidFill>
          <a:ln w="63500">
            <a:solidFill>
              <a:srgbClr val="FFFFFF"/>
            </a:solidFill>
            <a:bevel/>
          </a:ln>
        </p:spPr>
        <p:txBody>
          <a:bodyPr lIns="121919" tIns="121919" rIns="121919" bIns="121919" anchor="ctr"/>
          <a:lstStyle/>
          <a:p>
            <a:pPr algn="l" defTabSz="2438400">
              <a:defRPr sz="4800" b="0">
                <a:latin typeface="Calibri" panose="020F0502020204030204"/>
                <a:ea typeface="Calibri" panose="020F0502020204030204"/>
                <a:cs typeface="Calibri" panose="020F0502020204030204"/>
                <a:sym typeface="Calibri" panose="020F0502020204030204"/>
              </a:defRPr>
            </a:pPr>
          </a:p>
        </p:txBody>
      </p:sp>
      <p:sp>
        <p:nvSpPr>
          <p:cNvPr id="232" name="圆形"/>
          <p:cNvSpPr/>
          <p:nvPr/>
        </p:nvSpPr>
        <p:spPr>
          <a:xfrm>
            <a:off x="11507822" y="8092243"/>
            <a:ext cx="812922" cy="812922"/>
          </a:xfrm>
          <a:prstGeom prst="ellipse">
            <a:avLst/>
          </a:prstGeom>
          <a:solidFill>
            <a:srgbClr val="3562EB"/>
          </a:solidFill>
          <a:ln w="63500">
            <a:solidFill>
              <a:srgbClr val="FFFFFF"/>
            </a:solidFill>
            <a:bevel/>
          </a:ln>
        </p:spPr>
        <p:txBody>
          <a:bodyPr lIns="121919" tIns="121919" rIns="121919" bIns="121919" anchor="ctr"/>
          <a:lstStyle/>
          <a:p>
            <a:pPr algn="l" defTabSz="2438400">
              <a:defRPr sz="4800" b="0">
                <a:latin typeface="Calibri" panose="020F0502020204030204"/>
                <a:ea typeface="Calibri" panose="020F0502020204030204"/>
                <a:cs typeface="Calibri" panose="020F0502020204030204"/>
                <a:sym typeface="Calibri" panose="020F0502020204030204"/>
              </a:defRPr>
            </a:pPr>
          </a:p>
        </p:txBody>
      </p:sp>
      <p:sp>
        <p:nvSpPr>
          <p:cNvPr id="233" name="圆形"/>
          <p:cNvSpPr/>
          <p:nvPr/>
        </p:nvSpPr>
        <p:spPr>
          <a:xfrm>
            <a:off x="14492081" y="7025735"/>
            <a:ext cx="1005841" cy="1005841"/>
          </a:xfrm>
          <a:prstGeom prst="ellipse">
            <a:avLst/>
          </a:prstGeom>
          <a:solidFill>
            <a:srgbClr val="3562EB"/>
          </a:solidFill>
          <a:ln w="63500">
            <a:solidFill>
              <a:srgbClr val="FFFFFF"/>
            </a:solidFill>
            <a:bevel/>
          </a:ln>
        </p:spPr>
        <p:txBody>
          <a:bodyPr lIns="121919" tIns="121919" rIns="121919" bIns="121919" anchor="ctr"/>
          <a:lstStyle/>
          <a:p>
            <a:pPr algn="l" defTabSz="2438400">
              <a:defRPr sz="4800" b="0">
                <a:latin typeface="Calibri" panose="020F0502020204030204"/>
                <a:ea typeface="Calibri" panose="020F0502020204030204"/>
                <a:cs typeface="Calibri" panose="020F0502020204030204"/>
                <a:sym typeface="Calibri" panose="020F0502020204030204"/>
              </a:defRPr>
            </a:pPr>
          </a:p>
        </p:txBody>
      </p:sp>
      <p:sp>
        <p:nvSpPr>
          <p:cNvPr id="234" name="线条"/>
          <p:cNvSpPr/>
          <p:nvPr/>
        </p:nvSpPr>
        <p:spPr>
          <a:xfrm rot="10800000">
            <a:off x="3563573" y="9104486"/>
            <a:ext cx="3379263" cy="2501799"/>
          </a:xfrm>
          <a:custGeom>
            <a:avLst/>
            <a:gdLst/>
            <a:ahLst/>
            <a:cxnLst>
              <a:cxn ang="0">
                <a:pos x="wd2" y="hd2"/>
              </a:cxn>
              <a:cxn ang="5400000">
                <a:pos x="wd2" y="hd2"/>
              </a:cxn>
              <a:cxn ang="10800000">
                <a:pos x="wd2" y="hd2"/>
              </a:cxn>
              <a:cxn ang="16200000">
                <a:pos x="wd2" y="hd2"/>
              </a:cxn>
            </a:cxnLst>
            <a:rect l="0" t="0" r="r" b="b"/>
            <a:pathLst>
              <a:path w="21600" h="21600" extrusionOk="0">
                <a:moveTo>
                  <a:pt x="156" y="0"/>
                </a:moveTo>
                <a:lnTo>
                  <a:pt x="0" y="0"/>
                </a:lnTo>
                <a:lnTo>
                  <a:pt x="0" y="21600"/>
                </a:lnTo>
                <a:lnTo>
                  <a:pt x="21600" y="21600"/>
                </a:lnTo>
              </a:path>
            </a:pathLst>
          </a:custGeom>
          <a:ln w="3175">
            <a:solidFill>
              <a:srgbClr val="424242"/>
            </a:solidFill>
            <a:prstDash val="dash"/>
            <a:bevel/>
            <a:headEnd type="oval"/>
            <a:tailEnd type="oval"/>
          </a:ln>
        </p:spPr>
        <p:txBody>
          <a:bodyPr lIns="121919" tIns="121919" rIns="121919" bIns="121919" anchor="ctr"/>
          <a:lstStyle/>
          <a:p>
            <a:pPr algn="l" defTabSz="2438400">
              <a:defRPr sz="4800" b="0">
                <a:latin typeface="Calibri" panose="020F0502020204030204"/>
                <a:ea typeface="Calibri" panose="020F0502020204030204"/>
                <a:cs typeface="Calibri" panose="020F0502020204030204"/>
                <a:sym typeface="Calibri" panose="020F0502020204030204"/>
              </a:defRPr>
            </a:pPr>
          </a:p>
        </p:txBody>
      </p:sp>
      <p:sp>
        <p:nvSpPr>
          <p:cNvPr id="235" name="第一阶段：…"/>
          <p:cNvSpPr txBox="1"/>
          <p:nvPr/>
        </p:nvSpPr>
        <p:spPr>
          <a:xfrm>
            <a:off x="3204042" y="9077324"/>
            <a:ext cx="3475113" cy="1005841"/>
          </a:xfrm>
          <a:prstGeom prst="rect">
            <a:avLst/>
          </a:prstGeom>
          <a:ln w="12700">
            <a:miter lim="400000"/>
          </a:ln>
        </p:spPr>
        <p:txBody>
          <a:bodyPr lIns="121919" tIns="121919" rIns="121919" bIns="121919" anchor="ctr">
            <a:spAutoFit/>
          </a:bodyPr>
          <a:lstStyle/>
          <a:p>
            <a:pPr algn="l" defTabSz="2438400">
              <a:defRPr sz="2200" b="0">
                <a:latin typeface="苹方 细体" panose="020B0200000000000000" charset="-122"/>
                <a:ea typeface="苹方 细体" panose="020B0200000000000000" charset="-122"/>
                <a:cs typeface="苹方 细体" panose="020B0200000000000000" charset="-122"/>
                <a:sym typeface="苹方 细体" panose="020B0200000000000000" charset="-122"/>
              </a:defRPr>
            </a:pPr>
            <a:r>
              <a:t>第一阶段：</a:t>
            </a:r>
          </a:p>
          <a:p>
            <a:pPr algn="l" defTabSz="2438400">
              <a:defRPr sz="2200" b="0">
                <a:latin typeface="苹方 细体" panose="020B0200000000000000" charset="-122"/>
                <a:ea typeface="苹方 细体" panose="020B0200000000000000" charset="-122"/>
                <a:cs typeface="苹方 细体" panose="020B0200000000000000" charset="-122"/>
                <a:sym typeface="苹方 细体" panose="020B0200000000000000" charset="-122"/>
              </a:defRPr>
            </a:pPr>
            <a:r>
              <a:t>信息化建设起步阶段</a:t>
            </a:r>
          </a:p>
        </p:txBody>
      </p:sp>
      <p:sp>
        <p:nvSpPr>
          <p:cNvPr id="236" name="线条"/>
          <p:cNvSpPr/>
          <p:nvPr/>
        </p:nvSpPr>
        <p:spPr>
          <a:xfrm rot="5400000" flipH="1">
            <a:off x="6037245" y="6461110"/>
            <a:ext cx="2752919" cy="3376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ln w="3175">
            <a:solidFill>
              <a:srgbClr val="424242"/>
            </a:solidFill>
            <a:prstDash val="dash"/>
            <a:bevel/>
            <a:headEnd type="oval"/>
            <a:tailEnd type="oval"/>
          </a:ln>
        </p:spPr>
        <p:txBody>
          <a:bodyPr lIns="121919" tIns="121919" rIns="121919" bIns="121919" anchor="ctr"/>
          <a:lstStyle/>
          <a:p>
            <a:pPr algn="l" defTabSz="2438400">
              <a:defRPr sz="4800" b="0">
                <a:latin typeface="Calibri" panose="020F0502020204030204"/>
                <a:ea typeface="Calibri" panose="020F0502020204030204"/>
                <a:cs typeface="Calibri" panose="020F0502020204030204"/>
                <a:sym typeface="Calibri" panose="020F0502020204030204"/>
              </a:defRPr>
            </a:pPr>
          </a:p>
        </p:txBody>
      </p:sp>
      <p:sp>
        <p:nvSpPr>
          <p:cNvPr id="237" name="第二阶段：…"/>
          <p:cNvSpPr txBox="1"/>
          <p:nvPr/>
        </p:nvSpPr>
        <p:spPr>
          <a:xfrm>
            <a:off x="5564128" y="6913424"/>
            <a:ext cx="3626214" cy="1386841"/>
          </a:xfrm>
          <a:prstGeom prst="rect">
            <a:avLst/>
          </a:prstGeom>
          <a:ln w="12700">
            <a:miter lim="400000"/>
          </a:ln>
        </p:spPr>
        <p:txBody>
          <a:bodyPr lIns="121919" tIns="121919" rIns="121919" bIns="121919" anchor="ctr">
            <a:spAutoFit/>
          </a:bodyPr>
          <a:lstStyle/>
          <a:p>
            <a:pPr algn="l" defTabSz="2438400">
              <a:defRPr sz="2200" b="0">
                <a:latin typeface="苹方 细体" panose="020B0200000000000000" charset="-122"/>
                <a:ea typeface="苹方 细体" panose="020B0200000000000000" charset="-122"/>
                <a:cs typeface="苹方 细体" panose="020B0200000000000000" charset="-122"/>
                <a:sym typeface="苹方 细体" panose="020B0200000000000000" charset="-122"/>
              </a:defRPr>
            </a:pPr>
            <a:r>
              <a:t>第二阶段：</a:t>
            </a:r>
          </a:p>
          <a:p>
            <a:pPr algn="l" defTabSz="2438400">
              <a:defRPr sz="2200" b="0">
                <a:latin typeface="苹方 细体" panose="020B0200000000000000" charset="-122"/>
                <a:ea typeface="苹方 细体" panose="020B0200000000000000" charset="-122"/>
                <a:cs typeface="苹方 细体" panose="020B0200000000000000" charset="-122"/>
                <a:sym typeface="苹方 细体" panose="020B0200000000000000" charset="-122"/>
              </a:defRPr>
            </a:pPr>
            <a:r>
              <a:t>电子商务发展</a:t>
            </a:r>
          </a:p>
          <a:p>
            <a:pPr algn="l" defTabSz="2438400">
              <a:defRPr sz="2200" b="0">
                <a:latin typeface="苹方 细体" panose="020B0200000000000000" charset="-122"/>
                <a:ea typeface="苹方 细体" panose="020B0200000000000000" charset="-122"/>
                <a:cs typeface="苹方 细体" panose="020B0200000000000000" charset="-122"/>
                <a:sym typeface="苹方 细体" panose="020B0200000000000000" charset="-122"/>
              </a:defRPr>
            </a:pPr>
            <a:r>
              <a:t>与信息化建设深入阶段</a:t>
            </a:r>
          </a:p>
        </p:txBody>
      </p:sp>
      <p:sp>
        <p:nvSpPr>
          <p:cNvPr id="238" name="线条"/>
          <p:cNvSpPr/>
          <p:nvPr/>
        </p:nvSpPr>
        <p:spPr>
          <a:xfrm rot="10800000">
            <a:off x="8453649" y="5213346"/>
            <a:ext cx="3446799" cy="3289308"/>
          </a:xfrm>
          <a:custGeom>
            <a:avLst/>
            <a:gdLst/>
            <a:ahLst/>
            <a:cxnLst>
              <a:cxn ang="0">
                <a:pos x="wd2" y="hd2"/>
              </a:cxn>
              <a:cxn ang="5400000">
                <a:pos x="wd2" y="hd2"/>
              </a:cxn>
              <a:cxn ang="10800000">
                <a:pos x="wd2" y="hd2"/>
              </a:cxn>
              <a:cxn ang="16200000">
                <a:pos x="wd2" y="hd2"/>
              </a:cxn>
            </a:cxnLst>
            <a:rect l="0" t="0" r="r" b="b"/>
            <a:pathLst>
              <a:path w="21600" h="21600" extrusionOk="0">
                <a:moveTo>
                  <a:pt x="48" y="0"/>
                </a:moveTo>
                <a:lnTo>
                  <a:pt x="0" y="0"/>
                </a:lnTo>
                <a:lnTo>
                  <a:pt x="0" y="21600"/>
                </a:lnTo>
                <a:lnTo>
                  <a:pt x="21600" y="21600"/>
                </a:lnTo>
              </a:path>
            </a:pathLst>
          </a:custGeom>
          <a:ln w="3175">
            <a:solidFill>
              <a:srgbClr val="424242"/>
            </a:solidFill>
            <a:prstDash val="dash"/>
            <a:bevel/>
            <a:headEnd type="oval"/>
            <a:tailEnd type="oval"/>
          </a:ln>
        </p:spPr>
        <p:txBody>
          <a:bodyPr lIns="121919" tIns="121919" rIns="121919" bIns="121919" anchor="ctr"/>
          <a:lstStyle/>
          <a:p>
            <a:pPr algn="l" defTabSz="2438400">
              <a:defRPr sz="4800" b="0">
                <a:latin typeface="Calibri" panose="020F0502020204030204"/>
                <a:ea typeface="Calibri" panose="020F0502020204030204"/>
                <a:cs typeface="Calibri" panose="020F0502020204030204"/>
                <a:sym typeface="Calibri" panose="020F0502020204030204"/>
              </a:defRPr>
            </a:pPr>
          </a:p>
        </p:txBody>
      </p:sp>
      <p:sp>
        <p:nvSpPr>
          <p:cNvPr id="239" name="第三阶段：…"/>
          <p:cNvSpPr txBox="1"/>
          <p:nvPr/>
        </p:nvSpPr>
        <p:spPr>
          <a:xfrm>
            <a:off x="8440488" y="5249369"/>
            <a:ext cx="3475113" cy="1005841"/>
          </a:xfrm>
          <a:prstGeom prst="rect">
            <a:avLst/>
          </a:prstGeom>
          <a:ln w="12700">
            <a:miter lim="400000"/>
          </a:ln>
        </p:spPr>
        <p:txBody>
          <a:bodyPr lIns="121919" tIns="121919" rIns="121919" bIns="121919" anchor="ctr">
            <a:spAutoFit/>
          </a:bodyPr>
          <a:lstStyle/>
          <a:p>
            <a:pPr algn="l" defTabSz="2438400">
              <a:defRPr sz="2200" b="0">
                <a:latin typeface="苹方 细体" panose="020B0200000000000000" charset="-122"/>
                <a:ea typeface="苹方 细体" panose="020B0200000000000000" charset="-122"/>
                <a:cs typeface="苹方 细体" panose="020B0200000000000000" charset="-122"/>
                <a:sym typeface="苹方 细体" panose="020B0200000000000000" charset="-122"/>
              </a:defRPr>
            </a:pPr>
            <a:r>
              <a:t>第三阶段：</a:t>
            </a:r>
          </a:p>
          <a:p>
            <a:pPr algn="l" defTabSz="2438400">
              <a:defRPr sz="2200" b="0">
                <a:latin typeface="苹方 细体" panose="020B0200000000000000" charset="-122"/>
                <a:ea typeface="苹方 细体" panose="020B0200000000000000" charset="-122"/>
                <a:cs typeface="苹方 细体" panose="020B0200000000000000" charset="-122"/>
                <a:sym typeface="苹方 细体" panose="020B0200000000000000" charset="-122"/>
              </a:defRPr>
            </a:pPr>
            <a:r>
              <a:t>数字经济发展新阶段</a:t>
            </a:r>
          </a:p>
        </p:txBody>
      </p:sp>
      <p:sp>
        <p:nvSpPr>
          <p:cNvPr id="240" name="线条"/>
          <p:cNvSpPr/>
          <p:nvPr/>
        </p:nvSpPr>
        <p:spPr>
          <a:xfrm rot="16200000">
            <a:off x="11880374" y="9078183"/>
            <a:ext cx="4139551" cy="11589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570" y="21600"/>
                </a:lnTo>
              </a:path>
            </a:pathLst>
          </a:custGeom>
          <a:ln w="3175">
            <a:solidFill>
              <a:srgbClr val="424242"/>
            </a:solidFill>
            <a:prstDash val="dash"/>
            <a:bevel/>
            <a:headEnd type="oval"/>
            <a:tailEnd type="oval"/>
          </a:ln>
        </p:spPr>
        <p:txBody>
          <a:bodyPr lIns="121919" tIns="121919" rIns="121919" bIns="121919" anchor="ctr"/>
          <a:lstStyle/>
          <a:p>
            <a:pPr algn="l" defTabSz="2438400">
              <a:defRPr sz="4800" b="0">
                <a:latin typeface="Calibri" panose="020F0502020204030204"/>
                <a:ea typeface="Calibri" panose="020F0502020204030204"/>
                <a:cs typeface="Calibri" panose="020F0502020204030204"/>
                <a:sym typeface="Calibri" panose="020F0502020204030204"/>
              </a:defRPr>
            </a:pPr>
          </a:p>
        </p:txBody>
      </p:sp>
      <p:sp>
        <p:nvSpPr>
          <p:cNvPr id="241" name="十四五规划纲要提出：…"/>
          <p:cNvSpPr txBox="1"/>
          <p:nvPr/>
        </p:nvSpPr>
        <p:spPr>
          <a:xfrm>
            <a:off x="13414650" y="10519139"/>
            <a:ext cx="4756417" cy="1005841"/>
          </a:xfrm>
          <a:prstGeom prst="rect">
            <a:avLst/>
          </a:prstGeom>
          <a:ln w="12700">
            <a:miter lim="400000"/>
          </a:ln>
        </p:spPr>
        <p:txBody>
          <a:bodyPr lIns="121919" tIns="121919" rIns="121919" bIns="121919" anchor="ctr">
            <a:spAutoFit/>
          </a:bodyPr>
          <a:lstStyle/>
          <a:p>
            <a:pPr algn="l" defTabSz="2438400">
              <a:defRPr sz="2200" b="0">
                <a:latin typeface="苹方 细体" panose="020B0200000000000000" charset="-122"/>
                <a:ea typeface="苹方 细体" panose="020B0200000000000000" charset="-122"/>
                <a:cs typeface="苹方 细体" panose="020B0200000000000000" charset="-122"/>
                <a:sym typeface="苹方 细体" panose="020B0200000000000000" charset="-122"/>
              </a:defRPr>
            </a:pPr>
            <a:r>
              <a:t>十四五规划纲要提出：</a:t>
            </a:r>
          </a:p>
          <a:p>
            <a:pPr algn="l" defTabSz="2438400">
              <a:defRPr sz="2200" b="0">
                <a:latin typeface="苹方 细体" panose="020B0200000000000000" charset="-122"/>
                <a:ea typeface="苹方 细体" panose="020B0200000000000000" charset="-122"/>
                <a:cs typeface="苹方 细体" panose="020B0200000000000000" charset="-122"/>
                <a:sym typeface="苹方 细体" panose="020B0200000000000000" charset="-122"/>
              </a:defRPr>
            </a:pPr>
            <a:r>
              <a:t>加快数字化发展，建设数字中国</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企业数字化需要全周期的解决方案"/>
          <p:cNvSpPr txBox="1"/>
          <p:nvPr/>
        </p:nvSpPr>
        <p:spPr>
          <a:xfrm>
            <a:off x="6783326" y="1435099"/>
            <a:ext cx="10817348" cy="1160781"/>
          </a:xfrm>
          <a:prstGeom prst="rect">
            <a:avLst/>
          </a:prstGeom>
          <a:ln w="12700">
            <a:miter lim="400000"/>
          </a:ln>
        </p:spPr>
        <p:txBody>
          <a:bodyPr tIns="91439" bIns="91439" anchor="ctr">
            <a:spAutoFit/>
          </a:bodyPr>
          <a:lstStyle>
            <a:lvl1pPr algn="l" defTabSz="457200">
              <a:defRPr sz="5500" b="0">
                <a:latin typeface="PingFang SC Semibold"/>
                <a:ea typeface="PingFang SC Semibold"/>
                <a:cs typeface="PingFang SC Semibold"/>
                <a:sym typeface="PingFang SC Semibold"/>
              </a:defRPr>
            </a:lvl1pPr>
          </a:lstStyle>
          <a:p>
            <a:r>
              <a:t>企业数字化需要全周期的解决方案</a:t>
            </a:r>
          </a:p>
        </p:txBody>
      </p:sp>
      <p:sp>
        <p:nvSpPr>
          <p:cNvPr id="244" name="未来，每个企业都将成为数字企业，意味着每个企业都能借助数字化转型的力量，在创新和创造的过程中与用户建立强联系，从而创造价值。数字不再只是解放效率的工具，而是成为了直接创造经济的生产力。"/>
          <p:cNvSpPr txBox="1"/>
          <p:nvPr/>
        </p:nvSpPr>
        <p:spPr>
          <a:xfrm>
            <a:off x="974659" y="2989157"/>
            <a:ext cx="22434682" cy="1300481"/>
          </a:xfrm>
          <a:prstGeom prst="rect">
            <a:avLst/>
          </a:prstGeom>
          <a:ln w="12700">
            <a:miter lim="400000"/>
          </a:ln>
        </p:spPr>
        <p:txBody>
          <a:bodyPr tIns="91439" bIns="91439" anchor="ctr">
            <a:spAutoFit/>
          </a:bodyPr>
          <a:lstStyle>
            <a:lvl1pPr defTabSz="1828800">
              <a:lnSpc>
                <a:spcPct val="120000"/>
              </a:lnSpc>
              <a:defRPr sz="2800" b="0">
                <a:latin typeface="苹方 细体" panose="020B0200000000000000" charset="-122"/>
                <a:ea typeface="苹方 细体" panose="020B0200000000000000" charset="-122"/>
                <a:cs typeface="苹方 细体" panose="020B0200000000000000" charset="-122"/>
                <a:sym typeface="苹方 细体" panose="020B0200000000000000" charset="-122"/>
              </a:defRPr>
            </a:lvl1pPr>
          </a:lstStyle>
          <a:p>
            <a:r>
              <a:t>未来，每个企业都将成为数字企业，意味着每个企业都能借助数字化转型的力量，在创新和创造的过程中与用户建立强联系，从而创造价值。数字不再只是解放效率的工具，而是成为了直接创造经济的生产力。</a:t>
            </a:r>
          </a:p>
        </p:txBody>
      </p:sp>
      <p:grpSp>
        <p:nvGrpSpPr>
          <p:cNvPr id="270" name="成组"/>
          <p:cNvGrpSpPr/>
          <p:nvPr/>
        </p:nvGrpSpPr>
        <p:grpSpPr>
          <a:xfrm>
            <a:off x="3235918" y="5164336"/>
            <a:ext cx="17222377" cy="6972557"/>
            <a:chOff x="0" y="0"/>
            <a:chExt cx="17222376" cy="6972554"/>
          </a:xfrm>
        </p:grpSpPr>
        <p:sp>
          <p:nvSpPr>
            <p:cNvPr id="245" name="圆形"/>
            <p:cNvSpPr/>
            <p:nvPr/>
          </p:nvSpPr>
          <p:spPr>
            <a:xfrm>
              <a:off x="5520007" y="1298033"/>
              <a:ext cx="5674525" cy="5674521"/>
            </a:xfrm>
            <a:prstGeom prst="ellipse">
              <a:avLst/>
            </a:prstGeom>
            <a:noFill/>
            <a:ln w="12700" cap="flat">
              <a:solidFill>
                <a:srgbClr val="A7A7A7"/>
              </a:solidFill>
              <a:custDash>
                <a:ds d="600000" sp="600000"/>
              </a:custDash>
              <a:miter lim="400000"/>
            </a:ln>
            <a:effectLst/>
          </p:spPr>
          <p:txBody>
            <a:bodyPr wrap="square" lIns="91436" tIns="91436" rIns="91436" bIns="91436" numCol="1" anchor="ctr">
              <a:noAutofit/>
            </a:bodyPr>
            <a:lstStyle/>
            <a:p>
              <a:pPr algn="l" defTabSz="1828800">
                <a:defRPr sz="3600" b="0">
                  <a:solidFill>
                    <a:srgbClr val="333639"/>
                  </a:solidFill>
                  <a:latin typeface="Calibri" panose="020F0502020204030204"/>
                  <a:ea typeface="Calibri" panose="020F0502020204030204"/>
                  <a:cs typeface="Calibri" panose="020F0502020204030204"/>
                  <a:sym typeface="Calibri" panose="020F0502020204030204"/>
                </a:defRPr>
              </a:pPr>
            </a:p>
          </p:txBody>
        </p:sp>
        <p:sp>
          <p:nvSpPr>
            <p:cNvPr id="246" name="圆形"/>
            <p:cNvSpPr/>
            <p:nvPr/>
          </p:nvSpPr>
          <p:spPr>
            <a:xfrm>
              <a:off x="6134649" y="1912673"/>
              <a:ext cx="4445241" cy="4445242"/>
            </a:xfrm>
            <a:prstGeom prst="ellipse">
              <a:avLst/>
            </a:prstGeom>
            <a:solidFill>
              <a:srgbClr val="7291F2"/>
            </a:solidFill>
            <a:ln w="12700" cap="flat">
              <a:solidFill>
                <a:srgbClr val="A7A7A7">
                  <a:alpha val="8647"/>
                </a:srgbClr>
              </a:solidFill>
              <a:prstDash val="solid"/>
              <a:miter lim="400000"/>
            </a:ln>
            <a:effectLst/>
          </p:spPr>
          <p:txBody>
            <a:bodyPr wrap="square" lIns="91436" tIns="91436" rIns="91436" bIns="91436" numCol="1" anchor="ctr">
              <a:noAutofit/>
            </a:bodyPr>
            <a:lstStyle/>
            <a:p>
              <a:pPr algn="l" defTabSz="1828800">
                <a:defRPr sz="3600" b="0">
                  <a:solidFill>
                    <a:srgbClr val="333639"/>
                  </a:solidFill>
                  <a:latin typeface="Calibri" panose="020F0502020204030204"/>
                  <a:ea typeface="Calibri" panose="020F0502020204030204"/>
                  <a:cs typeface="Calibri" panose="020F0502020204030204"/>
                  <a:sym typeface="Calibri" panose="020F0502020204030204"/>
                </a:defRPr>
              </a:pPr>
            </a:p>
          </p:txBody>
        </p:sp>
        <p:sp>
          <p:nvSpPr>
            <p:cNvPr id="247" name="设计师 更快交付设计图"/>
            <p:cNvSpPr txBox="1"/>
            <p:nvPr/>
          </p:nvSpPr>
          <p:spPr>
            <a:xfrm>
              <a:off x="0" y="2826894"/>
              <a:ext cx="4168157" cy="1312107"/>
            </a:xfrm>
            <a:prstGeom prst="rect">
              <a:avLst/>
            </a:prstGeom>
            <a:noFill/>
            <a:ln w="12700" cap="flat">
              <a:noFill/>
              <a:miter lim="400000"/>
            </a:ln>
            <a:effectLst/>
          </p:spPr>
          <p:txBody>
            <a:bodyPr wrap="square" lIns="91436" tIns="91436" rIns="91436" bIns="91436" numCol="1" anchor="ctr">
              <a:noAutofit/>
            </a:bodyPr>
            <a:lstStyle/>
            <a:p>
              <a:pPr algn="l" defTabSz="1828800">
                <a:defRPr sz="4000" b="0">
                  <a:solidFill>
                    <a:srgbClr val="2B90F7"/>
                  </a:solidFill>
                  <a:latin typeface="PingFang SC Semibold"/>
                  <a:ea typeface="PingFang SC Semibold"/>
                  <a:cs typeface="PingFang SC Semibold"/>
                  <a:sym typeface="PingFang SC Semibold"/>
                </a:defRPr>
              </a:pPr>
              <a:r>
                <a:rPr>
                  <a:solidFill>
                    <a:srgbClr val="000000"/>
                  </a:solidFill>
                </a:rPr>
                <a:t>设计师</a:t>
              </a:r>
              <a:r>
                <a:rPr sz="6400">
                  <a:solidFill>
                    <a:srgbClr val="4E5865"/>
                  </a:solidFill>
                  <a:latin typeface="苹方 常规" panose="020B0300000000000000" charset="-122"/>
                  <a:ea typeface="苹方 常规" panose="020B0300000000000000" charset="-122"/>
                  <a:cs typeface="苹方 常规" panose="020B0300000000000000" charset="-122"/>
                  <a:sym typeface="苹方 常规" panose="020B0300000000000000" charset="-122"/>
                </a:rPr>
                <a:t> </a:t>
              </a:r>
              <a:r>
                <a:rPr sz="2400">
                  <a:solidFill>
                    <a:srgbClr val="000000"/>
                  </a:solidFill>
                  <a:latin typeface="苹方 细体" panose="020B0200000000000000" charset="-122"/>
                  <a:ea typeface="苹方 细体" panose="020B0200000000000000" charset="-122"/>
                  <a:cs typeface="苹方 细体" panose="020B0200000000000000" charset="-122"/>
                  <a:sym typeface="苹方 细体" panose="020B0200000000000000" charset="-122"/>
                </a:rPr>
                <a:t>更快交付设计图</a:t>
              </a:r>
              <a:endParaRPr sz="2400">
                <a:solidFill>
                  <a:srgbClr val="000000"/>
                </a:solidFill>
                <a:latin typeface="苹方 细体" panose="020B0200000000000000" charset="-122"/>
                <a:ea typeface="苹方 细体" panose="020B0200000000000000" charset="-122"/>
                <a:cs typeface="苹方 细体" panose="020B0200000000000000" charset="-122"/>
                <a:sym typeface="苹方 细体" panose="020B0200000000000000" charset="-122"/>
              </a:endParaRPr>
            </a:p>
          </p:txBody>
        </p:sp>
        <p:sp>
          <p:nvSpPr>
            <p:cNvPr id="248" name="产品经理 把控项目进度"/>
            <p:cNvSpPr txBox="1"/>
            <p:nvPr/>
          </p:nvSpPr>
          <p:spPr>
            <a:xfrm>
              <a:off x="12114966" y="0"/>
              <a:ext cx="4623709" cy="1255485"/>
            </a:xfrm>
            <a:prstGeom prst="rect">
              <a:avLst/>
            </a:prstGeom>
            <a:noFill/>
            <a:ln w="12700" cap="flat">
              <a:noFill/>
              <a:miter lim="400000"/>
            </a:ln>
            <a:effectLst/>
          </p:spPr>
          <p:txBody>
            <a:bodyPr wrap="square" lIns="91436" tIns="91436" rIns="91436" bIns="91436" numCol="1" anchor="ctr">
              <a:noAutofit/>
            </a:bodyPr>
            <a:lstStyle/>
            <a:p>
              <a:pPr algn="l" defTabSz="1828800">
                <a:defRPr sz="4000" b="0">
                  <a:solidFill>
                    <a:srgbClr val="2B90F7"/>
                  </a:solidFill>
                  <a:latin typeface="PingFang SC Semibold"/>
                  <a:ea typeface="PingFang SC Semibold"/>
                  <a:cs typeface="PingFang SC Semibold"/>
                  <a:sym typeface="PingFang SC Semibold"/>
                </a:defRPr>
              </a:pPr>
              <a:r>
                <a:rPr>
                  <a:solidFill>
                    <a:srgbClr val="000000"/>
                  </a:solidFill>
                </a:rPr>
                <a:t>产品经理</a:t>
              </a:r>
              <a:r>
                <a:rPr sz="6400">
                  <a:solidFill>
                    <a:srgbClr val="4E5865"/>
                  </a:solidFill>
                  <a:latin typeface="苹方 常规" panose="020B0300000000000000" charset="-122"/>
                  <a:ea typeface="苹方 常规" panose="020B0300000000000000" charset="-122"/>
                  <a:cs typeface="苹方 常规" panose="020B0300000000000000" charset="-122"/>
                  <a:sym typeface="苹方 常规" panose="020B0300000000000000" charset="-122"/>
                </a:rPr>
                <a:t> </a:t>
              </a:r>
              <a:r>
                <a:rPr sz="2400">
                  <a:solidFill>
                    <a:srgbClr val="000000"/>
                  </a:solidFill>
                  <a:latin typeface="苹方 细体" panose="020B0200000000000000" charset="-122"/>
                  <a:ea typeface="苹方 细体" panose="020B0200000000000000" charset="-122"/>
                  <a:cs typeface="苹方 细体" panose="020B0200000000000000" charset="-122"/>
                  <a:sym typeface="苹方 细体" panose="020B0200000000000000" charset="-122"/>
                </a:rPr>
                <a:t>把控项目进度</a:t>
              </a:r>
              <a:endParaRPr sz="2400">
                <a:solidFill>
                  <a:srgbClr val="000000"/>
                </a:solidFill>
                <a:latin typeface="苹方 细体" panose="020B0200000000000000" charset="-122"/>
                <a:ea typeface="苹方 细体" panose="020B0200000000000000" charset="-122"/>
                <a:cs typeface="苹方 细体" panose="020B0200000000000000" charset="-122"/>
                <a:sym typeface="苹方 细体" panose="020B0200000000000000" charset="-122"/>
              </a:endParaRPr>
            </a:p>
          </p:txBody>
        </p:sp>
        <p:sp>
          <p:nvSpPr>
            <p:cNvPr id="249" name="工程师 高效编程"/>
            <p:cNvSpPr txBox="1"/>
            <p:nvPr/>
          </p:nvSpPr>
          <p:spPr>
            <a:xfrm>
              <a:off x="12764877" y="5281590"/>
              <a:ext cx="4457499" cy="1234187"/>
            </a:xfrm>
            <a:prstGeom prst="rect">
              <a:avLst/>
            </a:prstGeom>
            <a:noFill/>
            <a:ln w="12700" cap="flat">
              <a:noFill/>
              <a:miter lim="400000"/>
            </a:ln>
            <a:effectLst/>
          </p:spPr>
          <p:txBody>
            <a:bodyPr wrap="square" lIns="91436" tIns="91436" rIns="91436" bIns="91436" numCol="1" anchor="ctr">
              <a:noAutofit/>
            </a:bodyPr>
            <a:lstStyle/>
            <a:p>
              <a:pPr algn="l" defTabSz="1828800">
                <a:defRPr sz="4000" b="0">
                  <a:solidFill>
                    <a:srgbClr val="2B90F7"/>
                  </a:solidFill>
                  <a:latin typeface="PingFang SC Semibold"/>
                  <a:ea typeface="PingFang SC Semibold"/>
                  <a:cs typeface="PingFang SC Semibold"/>
                  <a:sym typeface="PingFang SC Semibold"/>
                </a:defRPr>
              </a:pPr>
              <a:r>
                <a:rPr>
                  <a:solidFill>
                    <a:srgbClr val="000000"/>
                  </a:solidFill>
                </a:rPr>
                <a:t>工程师</a:t>
              </a:r>
              <a:r>
                <a:rPr sz="6400">
                  <a:solidFill>
                    <a:srgbClr val="000000"/>
                  </a:solidFill>
                  <a:latin typeface="苹方 常规" panose="020B0300000000000000" charset="-122"/>
                  <a:ea typeface="苹方 常规" panose="020B0300000000000000" charset="-122"/>
                  <a:cs typeface="苹方 常规" panose="020B0300000000000000" charset="-122"/>
                  <a:sym typeface="苹方 常规" panose="020B0300000000000000" charset="-122"/>
                </a:rPr>
                <a:t> </a:t>
              </a:r>
              <a:r>
                <a:rPr sz="2400">
                  <a:solidFill>
                    <a:srgbClr val="000000"/>
                  </a:solidFill>
                  <a:latin typeface="苹方 细体" panose="020B0200000000000000" charset="-122"/>
                  <a:ea typeface="苹方 细体" panose="020B0200000000000000" charset="-122"/>
                  <a:cs typeface="苹方 细体" panose="020B0200000000000000" charset="-122"/>
                  <a:sym typeface="苹方 细体" panose="020B0200000000000000" charset="-122"/>
                </a:rPr>
                <a:t>高效编程</a:t>
              </a:r>
              <a:endParaRPr sz="2400">
                <a:solidFill>
                  <a:srgbClr val="000000"/>
                </a:solidFill>
                <a:latin typeface="苹方 细体" panose="020B0200000000000000" charset="-122"/>
                <a:ea typeface="苹方 细体" panose="020B0200000000000000" charset="-122"/>
                <a:cs typeface="苹方 细体" panose="020B0200000000000000" charset="-122"/>
                <a:sym typeface="苹方 细体" panose="020B0200000000000000" charset="-122"/>
              </a:endParaRPr>
            </a:p>
          </p:txBody>
        </p:sp>
        <p:sp>
          <p:nvSpPr>
            <p:cNvPr id="250" name="线条"/>
            <p:cNvSpPr/>
            <p:nvPr/>
          </p:nvSpPr>
          <p:spPr>
            <a:xfrm>
              <a:off x="12051613" y="1125333"/>
              <a:ext cx="4310178" cy="1"/>
            </a:xfrm>
            <a:prstGeom prst="line">
              <a:avLst/>
            </a:prstGeom>
            <a:noFill/>
            <a:ln w="12700" cap="flat">
              <a:solidFill>
                <a:srgbClr val="778496"/>
              </a:solidFill>
              <a:prstDash val="solid"/>
              <a:miter lim="400000"/>
            </a:ln>
            <a:effectLst/>
          </p:spPr>
          <p:txBody>
            <a:bodyPr wrap="square" lIns="50800" tIns="50800" rIns="50800" bIns="50800" numCol="1" anchor="ctr">
              <a:noAutofit/>
            </a:bodyPr>
            <a:lstStyle/>
            <a:p>
              <a:pPr algn="l" defTabSz="457200">
                <a:defRPr sz="1200" b="0">
                  <a:latin typeface="Helvetica"/>
                  <a:ea typeface="Helvetica"/>
                  <a:cs typeface="Helvetica"/>
                  <a:sym typeface="Helvetica"/>
                </a:defRPr>
              </a:pPr>
            </a:p>
          </p:txBody>
        </p:sp>
        <p:sp>
          <p:nvSpPr>
            <p:cNvPr id="251" name="线条"/>
            <p:cNvSpPr/>
            <p:nvPr/>
          </p:nvSpPr>
          <p:spPr>
            <a:xfrm flipV="1">
              <a:off x="10804521" y="1125337"/>
              <a:ext cx="1247100" cy="711434"/>
            </a:xfrm>
            <a:prstGeom prst="line">
              <a:avLst/>
            </a:prstGeom>
            <a:noFill/>
            <a:ln w="12700" cap="flat">
              <a:solidFill>
                <a:srgbClr val="778496"/>
              </a:solidFill>
              <a:prstDash val="solid"/>
              <a:miter lim="400000"/>
              <a:headEnd type="oval" w="med" len="med"/>
            </a:ln>
            <a:effectLst/>
          </p:spPr>
          <p:txBody>
            <a:bodyPr wrap="square" lIns="50800" tIns="50800" rIns="50800" bIns="50800" numCol="1" anchor="ctr">
              <a:noAutofit/>
            </a:bodyPr>
            <a:lstStyle/>
            <a:p>
              <a:pPr algn="l" defTabSz="457200">
                <a:defRPr sz="1200" b="0">
                  <a:latin typeface="Helvetica"/>
                  <a:ea typeface="Helvetica"/>
                  <a:cs typeface="Helvetica"/>
                  <a:sym typeface="Helvetica"/>
                </a:defRPr>
              </a:pPr>
            </a:p>
          </p:txBody>
        </p:sp>
        <p:grpSp>
          <p:nvGrpSpPr>
            <p:cNvPr id="254" name="成组"/>
            <p:cNvGrpSpPr/>
            <p:nvPr/>
          </p:nvGrpSpPr>
          <p:grpSpPr>
            <a:xfrm>
              <a:off x="9774749" y="4717455"/>
              <a:ext cx="1606307" cy="1606308"/>
              <a:chOff x="-2" y="-2"/>
              <a:chExt cx="1606306" cy="1606306"/>
            </a:xfrm>
          </p:grpSpPr>
          <p:sp>
            <p:nvSpPr>
              <p:cNvPr id="252" name="圆形"/>
              <p:cNvSpPr/>
              <p:nvPr/>
            </p:nvSpPr>
            <p:spPr>
              <a:xfrm>
                <a:off x="-2" y="-2"/>
                <a:ext cx="1606306" cy="1606306"/>
              </a:xfrm>
              <a:prstGeom prst="ellipse">
                <a:avLst/>
              </a:prstGeom>
              <a:solidFill>
                <a:srgbClr val="07A755"/>
              </a:solidFill>
              <a:ln w="12700" cap="flat">
                <a:noFill/>
                <a:miter lim="400000"/>
              </a:ln>
              <a:effectLst/>
            </p:spPr>
            <p:txBody>
              <a:bodyPr wrap="square" lIns="91436" tIns="91436" rIns="91436" bIns="91436" numCol="1" anchor="ctr">
                <a:noAutofit/>
              </a:bodyPr>
              <a:lstStyle/>
              <a:p>
                <a:pPr defTabSz="1828800">
                  <a:defRPr sz="3600" b="0">
                    <a:solidFill>
                      <a:srgbClr val="F4F5FC"/>
                    </a:solidFill>
                    <a:latin typeface="Calibri" panose="020F0502020204030204"/>
                    <a:ea typeface="Calibri" panose="020F0502020204030204"/>
                    <a:cs typeface="Calibri" panose="020F0502020204030204"/>
                    <a:sym typeface="Calibri" panose="020F0502020204030204"/>
                  </a:defRPr>
                </a:pPr>
              </a:p>
            </p:txBody>
          </p:sp>
          <p:pic>
            <p:nvPicPr>
              <p:cNvPr id="253" name="image7.png" descr="image7.png"/>
              <p:cNvPicPr>
                <a:picLocks noChangeAspect="1"/>
              </p:cNvPicPr>
              <p:nvPr/>
            </p:nvPicPr>
            <p:blipFill>
              <a:blip r:embed="rId1"/>
              <a:stretch>
                <a:fillRect/>
              </a:stretch>
            </p:blipFill>
            <p:spPr>
              <a:xfrm>
                <a:off x="467238" y="467238"/>
                <a:ext cx="671823" cy="671823"/>
              </a:xfrm>
              <a:prstGeom prst="rect">
                <a:avLst/>
              </a:prstGeom>
              <a:ln w="12700" cap="flat">
                <a:noFill/>
                <a:miter lim="400000"/>
                <a:headEnd/>
                <a:tailEnd/>
              </a:ln>
              <a:effectLst/>
            </p:spPr>
          </p:pic>
        </p:grpSp>
        <p:grpSp>
          <p:nvGrpSpPr>
            <p:cNvPr id="257" name="成组"/>
            <p:cNvGrpSpPr/>
            <p:nvPr/>
          </p:nvGrpSpPr>
          <p:grpSpPr>
            <a:xfrm>
              <a:off x="9099161" y="1253354"/>
              <a:ext cx="1606308" cy="1606307"/>
              <a:chOff x="-2" y="-2"/>
              <a:chExt cx="1606306" cy="1606306"/>
            </a:xfrm>
          </p:grpSpPr>
          <p:sp>
            <p:nvSpPr>
              <p:cNvPr id="255" name="圆形"/>
              <p:cNvSpPr/>
              <p:nvPr/>
            </p:nvSpPr>
            <p:spPr>
              <a:xfrm>
                <a:off x="-2" y="-2"/>
                <a:ext cx="1606306" cy="1606306"/>
              </a:xfrm>
              <a:prstGeom prst="ellipse">
                <a:avLst/>
              </a:prstGeom>
              <a:solidFill>
                <a:srgbClr val="A03EF8"/>
              </a:solidFill>
              <a:ln w="12700" cap="flat">
                <a:noFill/>
                <a:miter lim="400000"/>
              </a:ln>
              <a:effectLst/>
            </p:spPr>
            <p:txBody>
              <a:bodyPr wrap="square" lIns="91436" tIns="91436" rIns="91436" bIns="91436" numCol="1" anchor="ctr">
                <a:noAutofit/>
              </a:bodyPr>
              <a:lstStyle/>
              <a:p>
                <a:pPr defTabSz="1828800">
                  <a:defRPr sz="3600" b="0">
                    <a:solidFill>
                      <a:srgbClr val="F4F5FC"/>
                    </a:solidFill>
                    <a:latin typeface="Calibri" panose="020F0502020204030204"/>
                    <a:ea typeface="Calibri" panose="020F0502020204030204"/>
                    <a:cs typeface="Calibri" panose="020F0502020204030204"/>
                    <a:sym typeface="Calibri" panose="020F0502020204030204"/>
                  </a:defRPr>
                </a:pPr>
              </a:p>
            </p:txBody>
          </p:sp>
          <p:pic>
            <p:nvPicPr>
              <p:cNvPr id="256" name="image8.png" descr="image8.png"/>
              <p:cNvPicPr>
                <a:picLocks noChangeAspect="1"/>
              </p:cNvPicPr>
              <p:nvPr/>
            </p:nvPicPr>
            <p:blipFill>
              <a:blip r:embed="rId2"/>
              <a:stretch>
                <a:fillRect/>
              </a:stretch>
            </p:blipFill>
            <p:spPr>
              <a:xfrm>
                <a:off x="568996" y="520807"/>
                <a:ext cx="532557" cy="532559"/>
              </a:xfrm>
              <a:prstGeom prst="rect">
                <a:avLst/>
              </a:prstGeom>
              <a:ln w="12700" cap="flat">
                <a:noFill/>
                <a:miter lim="400000"/>
                <a:headEnd/>
                <a:tailEnd/>
              </a:ln>
              <a:effectLst/>
            </p:spPr>
          </p:pic>
        </p:grpSp>
        <p:grpSp>
          <p:nvGrpSpPr>
            <p:cNvPr id="260" name="成组"/>
            <p:cNvGrpSpPr/>
            <p:nvPr/>
          </p:nvGrpSpPr>
          <p:grpSpPr>
            <a:xfrm>
              <a:off x="5160519" y="3941876"/>
              <a:ext cx="1606307" cy="1606307"/>
              <a:chOff x="-2" y="-2"/>
              <a:chExt cx="1606306" cy="1606306"/>
            </a:xfrm>
          </p:grpSpPr>
          <p:sp>
            <p:nvSpPr>
              <p:cNvPr id="258" name="圆形"/>
              <p:cNvSpPr/>
              <p:nvPr/>
            </p:nvSpPr>
            <p:spPr>
              <a:xfrm>
                <a:off x="-2" y="-2"/>
                <a:ext cx="1606306" cy="1606306"/>
              </a:xfrm>
              <a:prstGeom prst="ellipse">
                <a:avLst/>
              </a:prstGeom>
              <a:solidFill>
                <a:srgbClr val="FFB640"/>
              </a:solidFill>
              <a:ln w="12700" cap="flat">
                <a:noFill/>
                <a:miter lim="400000"/>
              </a:ln>
              <a:effectLst/>
            </p:spPr>
            <p:txBody>
              <a:bodyPr wrap="square" lIns="91436" tIns="91436" rIns="91436" bIns="91436" numCol="1" anchor="ctr">
                <a:noAutofit/>
              </a:bodyPr>
              <a:lstStyle/>
              <a:p>
                <a:pPr defTabSz="1828800">
                  <a:defRPr sz="3600" b="0">
                    <a:solidFill>
                      <a:srgbClr val="FFB640"/>
                    </a:solidFill>
                    <a:latin typeface="Calibri" panose="020F0502020204030204"/>
                    <a:ea typeface="Calibri" panose="020F0502020204030204"/>
                    <a:cs typeface="Calibri" panose="020F0502020204030204"/>
                    <a:sym typeface="Calibri" panose="020F0502020204030204"/>
                  </a:defRPr>
                </a:pPr>
              </a:p>
            </p:txBody>
          </p:sp>
          <p:pic>
            <p:nvPicPr>
              <p:cNvPr id="259" name="image9.png" descr="image9.png"/>
              <p:cNvPicPr>
                <a:picLocks noChangeAspect="1"/>
              </p:cNvPicPr>
              <p:nvPr/>
            </p:nvPicPr>
            <p:blipFill>
              <a:blip r:embed="rId3"/>
              <a:stretch>
                <a:fillRect/>
              </a:stretch>
            </p:blipFill>
            <p:spPr>
              <a:xfrm rot="12164603">
                <a:off x="465160" y="513561"/>
                <a:ext cx="661720" cy="661721"/>
              </a:xfrm>
              <a:prstGeom prst="rect">
                <a:avLst/>
              </a:prstGeom>
              <a:ln w="12700" cap="flat">
                <a:noFill/>
                <a:miter lim="400000"/>
                <a:headEnd/>
                <a:tailEnd/>
              </a:ln>
              <a:effectLst/>
            </p:spPr>
          </p:pic>
        </p:grpSp>
        <p:pic>
          <p:nvPicPr>
            <p:cNvPr id="261" name="image1.png" descr="image1.png"/>
            <p:cNvPicPr>
              <a:picLocks noChangeAspect="1"/>
            </p:cNvPicPr>
            <p:nvPr/>
          </p:nvPicPr>
          <p:blipFill>
            <a:blip r:embed="rId4"/>
            <a:stretch>
              <a:fillRect/>
            </a:stretch>
          </p:blipFill>
          <p:spPr>
            <a:xfrm>
              <a:off x="7796438" y="3491231"/>
              <a:ext cx="1288128" cy="1288127"/>
            </a:xfrm>
            <a:prstGeom prst="rect">
              <a:avLst/>
            </a:prstGeom>
            <a:ln w="12700" cap="flat">
              <a:noFill/>
              <a:miter lim="400000"/>
              <a:headEnd/>
              <a:tailEnd/>
            </a:ln>
            <a:effectLst/>
          </p:spPr>
        </p:pic>
        <p:grpSp>
          <p:nvGrpSpPr>
            <p:cNvPr id="264" name="成组"/>
            <p:cNvGrpSpPr/>
            <p:nvPr/>
          </p:nvGrpSpPr>
          <p:grpSpPr>
            <a:xfrm>
              <a:off x="111787" y="4023624"/>
              <a:ext cx="4855632" cy="711445"/>
              <a:chOff x="0" y="0"/>
              <a:chExt cx="4855631" cy="711444"/>
            </a:xfrm>
          </p:grpSpPr>
          <p:sp>
            <p:nvSpPr>
              <p:cNvPr id="262" name="线条"/>
              <p:cNvSpPr/>
              <p:nvPr/>
            </p:nvSpPr>
            <p:spPr>
              <a:xfrm flipH="1" flipV="1">
                <a:off x="0" y="4"/>
                <a:ext cx="3608535" cy="1"/>
              </a:xfrm>
              <a:prstGeom prst="line">
                <a:avLst/>
              </a:prstGeom>
              <a:noFill/>
              <a:ln w="12700" cap="flat">
                <a:solidFill>
                  <a:srgbClr val="778496"/>
                </a:solidFill>
                <a:prstDash val="solid"/>
                <a:miter lim="400000"/>
              </a:ln>
              <a:effectLst/>
            </p:spPr>
            <p:txBody>
              <a:bodyPr wrap="square" lIns="50800" tIns="50800" rIns="50800" bIns="50800" numCol="1" anchor="ctr">
                <a:noAutofit/>
              </a:bodyPr>
              <a:lstStyle/>
              <a:p>
                <a:pPr algn="l" defTabSz="457200">
                  <a:defRPr sz="1200" b="0">
                    <a:latin typeface="Helvetica"/>
                    <a:ea typeface="Helvetica"/>
                    <a:cs typeface="Helvetica"/>
                    <a:sym typeface="Helvetica"/>
                  </a:defRPr>
                </a:pPr>
              </a:p>
            </p:txBody>
          </p:sp>
          <p:sp>
            <p:nvSpPr>
              <p:cNvPr id="263" name="线条"/>
              <p:cNvSpPr/>
              <p:nvPr/>
            </p:nvSpPr>
            <p:spPr>
              <a:xfrm flipH="1" flipV="1">
                <a:off x="3608530" y="0"/>
                <a:ext cx="1247102" cy="711445"/>
              </a:xfrm>
              <a:prstGeom prst="line">
                <a:avLst/>
              </a:prstGeom>
              <a:noFill/>
              <a:ln w="12700" cap="flat">
                <a:solidFill>
                  <a:srgbClr val="778496"/>
                </a:solidFill>
                <a:prstDash val="solid"/>
                <a:miter lim="400000"/>
                <a:headEnd type="oval" w="med" len="med"/>
              </a:ln>
              <a:effectLst/>
            </p:spPr>
            <p:txBody>
              <a:bodyPr wrap="square" lIns="50800" tIns="50800" rIns="50800" bIns="50800" numCol="1" anchor="ctr">
                <a:noAutofit/>
              </a:bodyPr>
              <a:lstStyle/>
              <a:p>
                <a:pPr algn="l" defTabSz="457200">
                  <a:defRPr sz="1200" b="0">
                    <a:latin typeface="Helvetica"/>
                    <a:ea typeface="Helvetica"/>
                    <a:cs typeface="Helvetica"/>
                    <a:sym typeface="Helvetica"/>
                  </a:defRPr>
                </a:pPr>
              </a:p>
            </p:txBody>
          </p:sp>
        </p:grpSp>
        <p:grpSp>
          <p:nvGrpSpPr>
            <p:cNvPr id="267" name="成组"/>
            <p:cNvGrpSpPr/>
            <p:nvPr/>
          </p:nvGrpSpPr>
          <p:grpSpPr>
            <a:xfrm>
              <a:off x="11544737" y="5696644"/>
              <a:ext cx="4354306" cy="800194"/>
              <a:chOff x="19745" y="11264"/>
              <a:chExt cx="4354305" cy="800193"/>
            </a:xfrm>
          </p:grpSpPr>
          <p:sp>
            <p:nvSpPr>
              <p:cNvPr id="265" name="线条"/>
              <p:cNvSpPr/>
              <p:nvPr/>
            </p:nvSpPr>
            <p:spPr>
              <a:xfrm>
                <a:off x="1418477" y="811457"/>
                <a:ext cx="2955575" cy="1"/>
              </a:xfrm>
              <a:prstGeom prst="line">
                <a:avLst/>
              </a:prstGeom>
              <a:noFill/>
              <a:ln w="12700" cap="flat">
                <a:solidFill>
                  <a:srgbClr val="000000"/>
                </a:solidFill>
                <a:prstDash val="solid"/>
                <a:miter lim="400000"/>
              </a:ln>
              <a:effectLst/>
            </p:spPr>
            <p:txBody>
              <a:bodyPr wrap="square" lIns="50800" tIns="50800" rIns="50800" bIns="50800" numCol="1" anchor="ctr">
                <a:noAutofit/>
              </a:bodyPr>
              <a:lstStyle/>
              <a:p>
                <a:pPr algn="l" defTabSz="457200">
                  <a:defRPr sz="1200" b="0">
                    <a:latin typeface="Helvetica"/>
                    <a:ea typeface="Helvetica"/>
                    <a:cs typeface="Helvetica"/>
                    <a:sym typeface="Helvetica"/>
                  </a:defRPr>
                </a:pPr>
              </a:p>
            </p:txBody>
          </p:sp>
          <p:sp>
            <p:nvSpPr>
              <p:cNvPr id="266" name="线条"/>
              <p:cNvSpPr/>
              <p:nvPr/>
            </p:nvSpPr>
            <p:spPr>
              <a:xfrm>
                <a:off x="19745" y="11264"/>
                <a:ext cx="1398739" cy="797952"/>
              </a:xfrm>
              <a:prstGeom prst="line">
                <a:avLst/>
              </a:prstGeom>
              <a:noFill/>
              <a:ln w="12700" cap="flat">
                <a:solidFill>
                  <a:srgbClr val="778496"/>
                </a:solidFill>
                <a:prstDash val="solid"/>
                <a:miter lim="400000"/>
                <a:headEnd type="oval" w="med" len="med"/>
              </a:ln>
              <a:effectLst/>
            </p:spPr>
            <p:txBody>
              <a:bodyPr wrap="square" lIns="50800" tIns="50800" rIns="50800" bIns="50800" numCol="1" anchor="ctr">
                <a:noAutofit/>
              </a:bodyPr>
              <a:lstStyle/>
              <a:p>
                <a:pPr algn="l" defTabSz="457200">
                  <a:defRPr sz="1200" b="0">
                    <a:latin typeface="Helvetica"/>
                    <a:ea typeface="Helvetica"/>
                    <a:cs typeface="Helvetica"/>
                    <a:sym typeface="Helvetica"/>
                  </a:defRPr>
                </a:pPr>
              </a:p>
            </p:txBody>
          </p:sp>
        </p:grpSp>
        <p:sp>
          <p:nvSpPr>
            <p:cNvPr id="268" name="圆形"/>
            <p:cNvSpPr/>
            <p:nvPr/>
          </p:nvSpPr>
          <p:spPr>
            <a:xfrm>
              <a:off x="7083719" y="2861747"/>
              <a:ext cx="2547101" cy="2547100"/>
            </a:xfrm>
            <a:prstGeom prst="ellipse">
              <a:avLst/>
            </a:prstGeom>
            <a:solidFill>
              <a:srgbClr val="3562EB"/>
            </a:solidFill>
            <a:ln w="12700" cap="flat">
              <a:noFill/>
              <a:miter lim="400000"/>
            </a:ln>
            <a:effectLst/>
          </p:spPr>
          <p:txBody>
            <a:bodyPr wrap="square" lIns="91436" tIns="91436" rIns="91436" bIns="91436" numCol="1" anchor="ctr">
              <a:noAutofit/>
            </a:bodyPr>
            <a:lstStyle/>
            <a:p>
              <a:pPr algn="l" defTabSz="1828800">
                <a:defRPr sz="3600" b="0">
                  <a:solidFill>
                    <a:srgbClr val="333639"/>
                  </a:solidFill>
                  <a:latin typeface="Calibri" panose="020F0502020204030204"/>
                  <a:ea typeface="Calibri" panose="020F0502020204030204"/>
                  <a:cs typeface="Calibri" panose="020F0502020204030204"/>
                  <a:sym typeface="Calibri" panose="020F0502020204030204"/>
                </a:defRPr>
              </a:pPr>
            </a:p>
          </p:txBody>
        </p:sp>
        <p:pic>
          <p:nvPicPr>
            <p:cNvPr id="269" name="image6.png" descr="image6.png"/>
            <p:cNvPicPr>
              <a:picLocks noChangeAspect="1"/>
            </p:cNvPicPr>
            <p:nvPr/>
          </p:nvPicPr>
          <p:blipFill>
            <a:blip r:embed="rId5"/>
            <a:stretch>
              <a:fillRect/>
            </a:stretch>
          </p:blipFill>
          <p:spPr>
            <a:xfrm>
              <a:off x="7759191" y="3537220"/>
              <a:ext cx="1196148" cy="1196149"/>
            </a:xfrm>
            <a:prstGeom prst="rect">
              <a:avLst/>
            </a:prstGeom>
            <a:ln w="12700" cap="flat">
              <a:noFill/>
              <a:miter lim="400000"/>
              <a:headEnd/>
              <a:tailEnd/>
            </a:ln>
            <a:effectLst/>
          </p:spPr>
        </p:pic>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5" name="成组"/>
          <p:cNvGrpSpPr/>
          <p:nvPr/>
        </p:nvGrpSpPr>
        <p:grpSpPr>
          <a:xfrm>
            <a:off x="-44699" y="-32842"/>
            <a:ext cx="24473399" cy="13781685"/>
            <a:chOff x="0" y="0"/>
            <a:chExt cx="24473397" cy="13781683"/>
          </a:xfrm>
        </p:grpSpPr>
        <p:sp>
          <p:nvSpPr>
            <p:cNvPr id="272" name="矩形"/>
            <p:cNvSpPr/>
            <p:nvPr/>
          </p:nvSpPr>
          <p:spPr>
            <a:xfrm>
              <a:off x="0" y="0"/>
              <a:ext cx="24473397" cy="13781683"/>
            </a:xfrm>
            <a:prstGeom prst="rect">
              <a:avLst/>
            </a:prstGeom>
            <a:solidFill>
              <a:srgbClr val="1E64F9"/>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p>
          </p:txBody>
        </p:sp>
        <p:pic>
          <p:nvPicPr>
            <p:cNvPr id="273" name="图像" descr="图像"/>
            <p:cNvPicPr>
              <a:picLocks noChangeAspect="1"/>
            </p:cNvPicPr>
            <p:nvPr/>
          </p:nvPicPr>
          <p:blipFill>
            <a:blip r:embed="rId1">
              <a:alphaModFix amt="41654"/>
            </a:blip>
            <a:stretch>
              <a:fillRect/>
            </a:stretch>
          </p:blipFill>
          <p:spPr>
            <a:xfrm>
              <a:off x="15886602" y="5543405"/>
              <a:ext cx="8523047" cy="8211787"/>
            </a:xfrm>
            <a:prstGeom prst="rect">
              <a:avLst/>
            </a:prstGeom>
            <a:ln w="12700" cap="flat">
              <a:noFill/>
              <a:miter lim="400000"/>
              <a:headEnd/>
              <a:tailEnd/>
            </a:ln>
            <a:effectLst/>
          </p:spPr>
        </p:pic>
        <p:pic>
          <p:nvPicPr>
            <p:cNvPr id="274" name="图像" descr="图像"/>
            <p:cNvPicPr>
              <a:picLocks noChangeAspect="1"/>
            </p:cNvPicPr>
            <p:nvPr/>
          </p:nvPicPr>
          <p:blipFill>
            <a:blip r:embed="rId2"/>
            <a:stretch>
              <a:fillRect/>
            </a:stretch>
          </p:blipFill>
          <p:spPr>
            <a:xfrm>
              <a:off x="25648" y="39191"/>
              <a:ext cx="4385782" cy="4762043"/>
            </a:xfrm>
            <a:prstGeom prst="rect">
              <a:avLst/>
            </a:prstGeom>
            <a:ln w="12700" cap="flat">
              <a:noFill/>
              <a:miter lim="400000"/>
              <a:headEnd/>
              <a:tailEnd/>
            </a:ln>
            <a:effectLst/>
          </p:spPr>
        </p:pic>
      </p:grpSp>
      <p:pic>
        <p:nvPicPr>
          <p:cNvPr id="276" name="soho.png" descr="soho.png"/>
          <p:cNvPicPr>
            <a:picLocks noChangeAspect="1"/>
          </p:cNvPicPr>
          <p:nvPr/>
        </p:nvPicPr>
        <p:blipFill>
          <a:blip r:embed="rId3">
            <a:alphaModFix amt="39229"/>
          </a:blip>
          <a:stretch>
            <a:fillRect/>
          </a:stretch>
        </p:blipFill>
        <p:spPr>
          <a:xfrm>
            <a:off x="-177503" y="2114331"/>
            <a:ext cx="24384003" cy="11519338"/>
          </a:xfrm>
          <a:prstGeom prst="rect">
            <a:avLst/>
          </a:prstGeom>
          <a:ln w="12700">
            <a:miter lim="400000"/>
            <a:headEnd/>
            <a:tailEnd/>
          </a:ln>
        </p:spPr>
      </p:pic>
      <p:sp>
        <p:nvSpPr>
          <p:cNvPr id="277" name="公司致力于提升产品设计研发团队的整体效率及交付质量，从互联网行业的从业者、工具、资源、工作方式等不同角度出发，为各个体量的团队提供整体产品解决方案。…"/>
          <p:cNvSpPr txBox="1"/>
          <p:nvPr/>
        </p:nvSpPr>
        <p:spPr>
          <a:xfrm>
            <a:off x="1691299" y="6004559"/>
            <a:ext cx="20070894" cy="3738882"/>
          </a:xfrm>
          <a:prstGeom prst="rect">
            <a:avLst/>
          </a:prstGeom>
          <a:ln w="12700">
            <a:miter lim="400000"/>
          </a:ln>
        </p:spPr>
        <p:txBody>
          <a:bodyPr tIns="91439" bIns="91439" anchor="ctr">
            <a:spAutoFit/>
          </a:bodyPr>
          <a:lstStyle/>
          <a:p>
            <a:pPr algn="just" defTabSz="1828800">
              <a:lnSpc>
                <a:spcPct val="120000"/>
              </a:lnSpc>
              <a:defRPr sz="28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r>
              <a:t>公司致力于提升产品设计研发团队的整体效率及交付质量，从互联网行业的从业者、工具、资源、工作方式等不同角度出发，为各个体量的团队提供整体产品解决方案。</a:t>
            </a:r>
          </a:p>
          <a:p>
            <a:pPr algn="just" defTabSz="1828800">
              <a:lnSpc>
                <a:spcPct val="120000"/>
              </a:lnSpc>
              <a:defRPr sz="28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r>
              <a:t>公司旗下的蓝湖产品设计协作平台（简称蓝湖），目前拥有 600 万用户， 50 万注册团队，在互联网行业 Top100 的企业中，渗透率超过 98%，是中国第一个 PLG 独角兽。</a:t>
            </a:r>
          </a:p>
          <a:p>
            <a:pPr algn="just" defTabSz="1828800">
              <a:lnSpc>
                <a:spcPct val="120000"/>
              </a:lnSpc>
              <a:defRPr sz="28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r>
              <a:t>公司于 2021 年推出 MasterGo，迅速成为国产设计软件的领导品牌，继续推进多元化布局，基于更全面的流程和场景，建立底层标准、提升生产效率、重构生产关系，为用户及客户网络提供更完善的产品服务价值。</a:t>
            </a:r>
          </a:p>
        </p:txBody>
      </p:sp>
      <p:sp>
        <p:nvSpPr>
          <p:cNvPr id="278" name="北京尽微致广信息技术有限公司…"/>
          <p:cNvSpPr txBox="1"/>
          <p:nvPr/>
        </p:nvSpPr>
        <p:spPr>
          <a:xfrm>
            <a:off x="1651297" y="2815689"/>
            <a:ext cx="20828001" cy="2325304"/>
          </a:xfrm>
          <a:prstGeom prst="rect">
            <a:avLst/>
          </a:prstGeom>
          <a:ln w="12700">
            <a:miter lim="400000"/>
          </a:ln>
        </p:spPr>
        <p:txBody>
          <a:bodyPr lIns="50800" tIns="50800" rIns="50800" bIns="50800" anchor="b"/>
          <a:lstStyle/>
          <a:p>
            <a:pPr algn="l">
              <a:defRPr sz="6600" b="0">
                <a:solidFill>
                  <a:srgbClr val="FFFFFF"/>
                </a:solidFill>
                <a:latin typeface="PingFang SC Semibold"/>
                <a:ea typeface="PingFang SC Semibold"/>
                <a:cs typeface="PingFang SC Semibold"/>
                <a:sym typeface="PingFang SC Semibold"/>
              </a:defRPr>
            </a:pPr>
            <a:r>
              <a:t>北京尽微致广信息技术有限公司</a:t>
            </a:r>
          </a:p>
          <a:p>
            <a:pPr algn="l">
              <a:defRPr sz="3300" b="0">
                <a:solidFill>
                  <a:srgbClr val="FFFFFF"/>
                </a:solidFill>
                <a:latin typeface="苹方 常规" panose="020B0300000000000000" charset="-122"/>
                <a:ea typeface="苹方 常规" panose="020B0300000000000000" charset="-122"/>
                <a:cs typeface="苹方 常规" panose="020B0300000000000000" charset="-122"/>
                <a:sym typeface="苹方 常规" panose="020B0300000000000000" charset="-122"/>
              </a:defRPr>
            </a:pPr>
            <a:r>
              <a:t>为企业数字化提供全周期的云协同工具</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2" name="成组"/>
          <p:cNvGrpSpPr/>
          <p:nvPr/>
        </p:nvGrpSpPr>
        <p:grpSpPr>
          <a:xfrm>
            <a:off x="8857821" y="5689157"/>
            <a:ext cx="6658983" cy="6658837"/>
            <a:chOff x="0" y="0"/>
            <a:chExt cx="6658981" cy="6658836"/>
          </a:xfrm>
        </p:grpSpPr>
        <p:sp>
          <p:nvSpPr>
            <p:cNvPr id="280" name="圆形"/>
            <p:cNvSpPr/>
            <p:nvPr/>
          </p:nvSpPr>
          <p:spPr>
            <a:xfrm>
              <a:off x="0" y="0"/>
              <a:ext cx="6658982" cy="6658837"/>
            </a:xfrm>
            <a:prstGeom prst="ellipse">
              <a:avLst/>
            </a:prstGeom>
            <a:solidFill>
              <a:srgbClr val="436EF3"/>
            </a:solidFill>
            <a:ln w="12700" cap="flat">
              <a:solidFill>
                <a:srgbClr val="FFFFFF"/>
              </a:solidFill>
              <a:prstDash val="solid"/>
              <a:bevel/>
            </a:ln>
            <a:effectLst/>
          </p:spPr>
          <p:txBody>
            <a:bodyPr wrap="square" lIns="121919" tIns="121919" rIns="121919" bIns="121919" numCol="1" anchor="ctr">
              <a:noAutofit/>
            </a:bodyPr>
            <a:lstStyle/>
            <a:p>
              <a:pPr defTabSz="4741545">
                <a:defRPr sz="11600" b="0">
                  <a:solidFill>
                    <a:srgbClr val="FFFFFF"/>
                  </a:solidFill>
                  <a:latin typeface="Helvetica"/>
                  <a:ea typeface="Helvetica"/>
                  <a:cs typeface="Helvetica"/>
                  <a:sym typeface="Helvetica"/>
                </a:defRPr>
              </a:pPr>
            </a:p>
          </p:txBody>
        </p:sp>
        <p:sp>
          <p:nvSpPr>
            <p:cNvPr id="281" name="蓝湖"/>
            <p:cNvSpPr txBox="1"/>
            <p:nvPr/>
          </p:nvSpPr>
          <p:spPr>
            <a:xfrm>
              <a:off x="1" y="942164"/>
              <a:ext cx="6658980" cy="4774508"/>
            </a:xfrm>
            <a:prstGeom prst="rect">
              <a:avLst/>
            </a:prstGeom>
            <a:noFill/>
            <a:ln w="12700" cap="flat">
              <a:noFill/>
              <a:miter lim="400000"/>
            </a:ln>
            <a:effectLst/>
          </p:spPr>
          <p:txBody>
            <a:bodyPr wrap="square" lIns="1686439" tIns="1686439" rIns="1686439" bIns="1686439" numCol="1" anchor="ctr">
              <a:noAutofit/>
            </a:bodyPr>
            <a:lstStyle>
              <a:lvl1pPr defTabSz="4741545">
                <a:defRPr sz="7700" b="0">
                  <a:solidFill>
                    <a:srgbClr val="FFFFFF"/>
                  </a:solidFill>
                  <a:latin typeface="苹方 常规" panose="020B0300000000000000" charset="-122"/>
                  <a:ea typeface="苹方 常规" panose="020B0300000000000000" charset="-122"/>
                  <a:cs typeface="苹方 常规" panose="020B0300000000000000" charset="-122"/>
                  <a:sym typeface="苹方 常规" panose="020B0300000000000000" charset="-122"/>
                </a:defRPr>
              </a:lvl1pPr>
            </a:lstStyle>
            <a:p>
              <a:r>
                <a:t>蓝湖</a:t>
              </a:r>
            </a:p>
          </p:txBody>
        </p:sp>
      </p:grpSp>
      <p:grpSp>
        <p:nvGrpSpPr>
          <p:cNvPr id="285" name="成组"/>
          <p:cNvGrpSpPr/>
          <p:nvPr/>
        </p:nvGrpSpPr>
        <p:grpSpPr>
          <a:xfrm>
            <a:off x="7245929" y="6346595"/>
            <a:ext cx="2707186" cy="2706321"/>
            <a:chOff x="0" y="0"/>
            <a:chExt cx="2707185" cy="2706320"/>
          </a:xfrm>
        </p:grpSpPr>
        <p:sp>
          <p:nvSpPr>
            <p:cNvPr id="283" name="圆形"/>
            <p:cNvSpPr/>
            <p:nvPr/>
          </p:nvSpPr>
          <p:spPr>
            <a:xfrm>
              <a:off x="-1" y="-1"/>
              <a:ext cx="2707187" cy="2706322"/>
            </a:xfrm>
            <a:prstGeom prst="ellipse">
              <a:avLst/>
            </a:prstGeom>
            <a:solidFill>
              <a:srgbClr val="F79576"/>
            </a:solidFill>
            <a:ln w="12700" cap="flat">
              <a:solidFill>
                <a:srgbClr val="FFFFFF"/>
              </a:solidFill>
              <a:prstDash val="solid"/>
              <a:bevel/>
            </a:ln>
            <a:effectLst/>
          </p:spPr>
          <p:txBody>
            <a:bodyPr wrap="square" lIns="121919" tIns="121919" rIns="121919" bIns="121919" numCol="1" anchor="ctr">
              <a:noAutofit/>
            </a:bodyPr>
            <a:lstStyle/>
            <a:p>
              <a:pPr defTabSz="2963545">
                <a:lnSpc>
                  <a:spcPct val="90000"/>
                </a:lnSpc>
                <a:spcBef>
                  <a:spcPts val="2000"/>
                </a:spcBef>
                <a:defRPr sz="7400" b="0">
                  <a:solidFill>
                    <a:srgbClr val="FFFFFF"/>
                  </a:solidFill>
                  <a:latin typeface="Helvetica"/>
                  <a:ea typeface="Helvetica"/>
                  <a:cs typeface="Helvetica"/>
                  <a:sym typeface="Helvetica"/>
                </a:defRPr>
              </a:pPr>
            </a:p>
          </p:txBody>
        </p:sp>
        <p:sp>
          <p:nvSpPr>
            <p:cNvPr id="284" name="超级文档"/>
            <p:cNvSpPr txBox="1"/>
            <p:nvPr/>
          </p:nvSpPr>
          <p:spPr>
            <a:xfrm>
              <a:off x="-1" y="946802"/>
              <a:ext cx="2707185" cy="812714"/>
            </a:xfrm>
            <a:prstGeom prst="rect">
              <a:avLst/>
            </a:prstGeom>
            <a:noFill/>
            <a:ln w="12700" cap="flat">
              <a:noFill/>
              <a:miter lim="400000"/>
            </a:ln>
            <a:effectLst/>
          </p:spPr>
          <p:txBody>
            <a:bodyPr wrap="square" lIns="0" tIns="0" rIns="0" bIns="0" numCol="1" anchor="ctr">
              <a:noAutofit/>
            </a:bodyPr>
            <a:lstStyle>
              <a:lvl1pPr defTabSz="2963545">
                <a:lnSpc>
                  <a:spcPct val="90000"/>
                </a:lnSpc>
                <a:spcBef>
                  <a:spcPts val="3100"/>
                </a:spcBef>
                <a:defRPr sz="3300" b="0">
                  <a:solidFill>
                    <a:srgbClr val="FFFFFF"/>
                  </a:solidFill>
                  <a:latin typeface="苹方 常规" panose="020B0300000000000000" charset="-122"/>
                  <a:ea typeface="苹方 常规" panose="020B0300000000000000" charset="-122"/>
                  <a:cs typeface="苹方 常规" panose="020B0300000000000000" charset="-122"/>
                  <a:sym typeface="苹方 常规" panose="020B0300000000000000" charset="-122"/>
                </a:defRPr>
              </a:lvl1pPr>
            </a:lstStyle>
            <a:p>
              <a:r>
                <a:t>超级文档</a:t>
              </a:r>
            </a:p>
          </p:txBody>
        </p:sp>
      </p:grpSp>
      <p:sp>
        <p:nvSpPr>
          <p:cNvPr id="286" name="成组"/>
          <p:cNvSpPr/>
          <p:nvPr/>
        </p:nvSpPr>
        <p:spPr>
          <a:xfrm>
            <a:off x="16907724" y="5306760"/>
            <a:ext cx="2707186" cy="2706321"/>
          </a:xfrm>
          <a:prstGeom prst="ellipse">
            <a:avLst/>
          </a:prstGeom>
          <a:solidFill>
            <a:srgbClr val="A03EF8"/>
          </a:solidFill>
          <a:ln w="12700">
            <a:solidFill>
              <a:srgbClr val="FFFFFF"/>
            </a:solidFill>
            <a:bevel/>
          </a:ln>
        </p:spPr>
        <p:txBody>
          <a:bodyPr lIns="121919" tIns="121919" rIns="121919" bIns="121919" anchor="ctr"/>
          <a:lstStyle/>
          <a:p>
            <a:pPr defTabSz="2370455">
              <a:lnSpc>
                <a:spcPct val="90000"/>
              </a:lnSpc>
              <a:spcBef>
                <a:spcPts val="2000"/>
              </a:spcBef>
              <a:defRPr sz="4200" b="0">
                <a:solidFill>
                  <a:srgbClr val="FFFFFF"/>
                </a:solidFill>
                <a:latin typeface="Helvetica"/>
                <a:ea typeface="Helvetica"/>
                <a:cs typeface="Helvetica"/>
                <a:sym typeface="Helvetica"/>
              </a:defRPr>
            </a:pPr>
          </a:p>
        </p:txBody>
      </p:sp>
      <p:sp>
        <p:nvSpPr>
          <p:cNvPr id="287" name="圆形"/>
          <p:cNvSpPr/>
          <p:nvPr/>
        </p:nvSpPr>
        <p:spPr>
          <a:xfrm>
            <a:off x="8256835" y="9556067"/>
            <a:ext cx="2027662" cy="2027014"/>
          </a:xfrm>
          <a:prstGeom prst="ellipse">
            <a:avLst/>
          </a:prstGeom>
          <a:solidFill>
            <a:srgbClr val="A2BADC"/>
          </a:solidFill>
          <a:ln w="12700">
            <a:solidFill>
              <a:srgbClr val="FFFFFF"/>
            </a:solidFill>
            <a:bevel/>
          </a:ln>
        </p:spPr>
        <p:txBody>
          <a:bodyPr lIns="121919" tIns="121919" rIns="121919" bIns="121919" anchor="ctr"/>
          <a:lstStyle/>
          <a:p>
            <a:pPr defTabSz="2963545">
              <a:lnSpc>
                <a:spcPct val="90000"/>
              </a:lnSpc>
              <a:spcBef>
                <a:spcPts val="2000"/>
              </a:spcBef>
              <a:defRPr sz="6600" b="0">
                <a:solidFill>
                  <a:srgbClr val="FFFFFF"/>
                </a:solidFill>
                <a:latin typeface="Helvetica"/>
                <a:ea typeface="Helvetica"/>
                <a:cs typeface="Helvetica"/>
                <a:sym typeface="Helvetica"/>
              </a:defRPr>
            </a:pPr>
          </a:p>
        </p:txBody>
      </p:sp>
      <p:grpSp>
        <p:nvGrpSpPr>
          <p:cNvPr id="291" name="成组"/>
          <p:cNvGrpSpPr/>
          <p:nvPr/>
        </p:nvGrpSpPr>
        <p:grpSpPr>
          <a:xfrm>
            <a:off x="8264462" y="5292515"/>
            <a:ext cx="5971278" cy="5487676"/>
            <a:chOff x="0" y="0"/>
            <a:chExt cx="5971276" cy="5487674"/>
          </a:xfrm>
        </p:grpSpPr>
        <p:sp>
          <p:nvSpPr>
            <p:cNvPr id="288" name="椭圆形"/>
            <p:cNvSpPr/>
            <p:nvPr/>
          </p:nvSpPr>
          <p:spPr>
            <a:xfrm>
              <a:off x="3868798" y="0"/>
              <a:ext cx="2102479" cy="2101806"/>
            </a:xfrm>
            <a:prstGeom prst="ellipse">
              <a:avLst/>
            </a:prstGeom>
            <a:solidFill>
              <a:srgbClr val="07A755"/>
            </a:solidFill>
            <a:ln w="12700" cap="flat">
              <a:solidFill>
                <a:srgbClr val="FFFFFF"/>
              </a:solidFill>
              <a:prstDash val="solid"/>
              <a:bevel/>
            </a:ln>
            <a:effectLst/>
          </p:spPr>
          <p:txBody>
            <a:bodyPr wrap="square" lIns="121919" tIns="121919" rIns="121919" bIns="121919" numCol="1" anchor="ctr">
              <a:noAutofit/>
            </a:bodyPr>
            <a:lstStyle/>
            <a:p>
              <a:pPr defTabSz="2370455">
                <a:lnSpc>
                  <a:spcPct val="90000"/>
                </a:lnSpc>
                <a:spcBef>
                  <a:spcPts val="2000"/>
                </a:spcBef>
                <a:defRPr sz="3600" b="0">
                  <a:solidFill>
                    <a:srgbClr val="FFFFFF"/>
                  </a:solidFill>
                  <a:latin typeface="Helvetica"/>
                  <a:ea typeface="Helvetica"/>
                  <a:cs typeface="Helvetica"/>
                  <a:sym typeface="Helvetica"/>
                </a:defRPr>
              </a:pPr>
            </a:p>
          </p:txBody>
        </p:sp>
        <p:sp>
          <p:nvSpPr>
            <p:cNvPr id="289" name="设计图转代码"/>
            <p:cNvSpPr txBox="1"/>
            <p:nvPr/>
          </p:nvSpPr>
          <p:spPr>
            <a:xfrm>
              <a:off x="3868798" y="833210"/>
              <a:ext cx="2102478" cy="435383"/>
            </a:xfrm>
            <a:prstGeom prst="rect">
              <a:avLst/>
            </a:prstGeom>
            <a:noFill/>
            <a:ln w="12700" cap="flat">
              <a:noFill/>
              <a:miter lim="400000"/>
            </a:ln>
            <a:effectLst/>
          </p:spPr>
          <p:txBody>
            <a:bodyPr wrap="square" lIns="0" tIns="0" rIns="0" bIns="0" numCol="1" anchor="ctr">
              <a:noAutofit/>
            </a:bodyPr>
            <a:lstStyle>
              <a:lvl1pPr defTabSz="2370455">
                <a:lnSpc>
                  <a:spcPct val="90000"/>
                </a:lnSpc>
                <a:spcBef>
                  <a:spcPts val="1500"/>
                </a:spcBef>
                <a:defRPr sz="2600" b="0">
                  <a:solidFill>
                    <a:srgbClr val="FFFFFF"/>
                  </a:solidFill>
                  <a:latin typeface="苹方 常规" panose="020B0300000000000000" charset="-122"/>
                  <a:ea typeface="苹方 常规" panose="020B0300000000000000" charset="-122"/>
                  <a:cs typeface="苹方 常规" panose="020B0300000000000000" charset="-122"/>
                  <a:sym typeface="苹方 常规" panose="020B0300000000000000" charset="-122"/>
                </a:defRPr>
              </a:lvl1pPr>
            </a:lstStyle>
            <a:p>
              <a:r>
                <a:t>设计图转代码</a:t>
              </a:r>
            </a:p>
          </p:txBody>
        </p:sp>
        <p:sp>
          <p:nvSpPr>
            <p:cNvPr id="290" name="设计规范云"/>
            <p:cNvSpPr txBox="1"/>
            <p:nvPr/>
          </p:nvSpPr>
          <p:spPr>
            <a:xfrm>
              <a:off x="0" y="5052293"/>
              <a:ext cx="2102477" cy="435382"/>
            </a:xfrm>
            <a:prstGeom prst="rect">
              <a:avLst/>
            </a:prstGeom>
            <a:noFill/>
            <a:ln w="12700" cap="flat">
              <a:noFill/>
              <a:miter lim="400000"/>
            </a:ln>
            <a:effectLst/>
          </p:spPr>
          <p:txBody>
            <a:bodyPr wrap="square" lIns="0" tIns="0" rIns="0" bIns="0" numCol="1" anchor="ctr">
              <a:noAutofit/>
            </a:bodyPr>
            <a:lstStyle>
              <a:lvl1pPr defTabSz="2370455">
                <a:lnSpc>
                  <a:spcPct val="90000"/>
                </a:lnSpc>
                <a:spcBef>
                  <a:spcPts val="1500"/>
                </a:spcBef>
                <a:defRPr sz="2600" b="0">
                  <a:solidFill>
                    <a:srgbClr val="FFFFFF"/>
                  </a:solidFill>
                  <a:latin typeface="苹方 常规" panose="020B0300000000000000" charset="-122"/>
                  <a:ea typeface="苹方 常规" panose="020B0300000000000000" charset="-122"/>
                  <a:cs typeface="苹方 常规" panose="020B0300000000000000" charset="-122"/>
                  <a:sym typeface="苹方 常规" panose="020B0300000000000000" charset="-122"/>
                </a:defRPr>
              </a:lvl1pPr>
            </a:lstStyle>
            <a:p>
              <a:r>
                <a:t>设计规范云</a:t>
              </a:r>
            </a:p>
          </p:txBody>
        </p:sp>
      </p:grpSp>
      <p:grpSp>
        <p:nvGrpSpPr>
          <p:cNvPr id="294" name="成组"/>
          <p:cNvGrpSpPr/>
          <p:nvPr/>
        </p:nvGrpSpPr>
        <p:grpSpPr>
          <a:xfrm>
            <a:off x="13656856" y="10722051"/>
            <a:ext cx="2027662" cy="2027014"/>
            <a:chOff x="0" y="0"/>
            <a:chExt cx="2027661" cy="2027013"/>
          </a:xfrm>
        </p:grpSpPr>
        <p:sp>
          <p:nvSpPr>
            <p:cNvPr id="292" name="圆形"/>
            <p:cNvSpPr/>
            <p:nvPr/>
          </p:nvSpPr>
          <p:spPr>
            <a:xfrm>
              <a:off x="-1" y="0"/>
              <a:ext cx="2027663" cy="2027014"/>
            </a:xfrm>
            <a:prstGeom prst="ellipse">
              <a:avLst/>
            </a:prstGeom>
            <a:solidFill>
              <a:srgbClr val="3462EA"/>
            </a:solidFill>
            <a:ln w="12700" cap="flat">
              <a:solidFill>
                <a:srgbClr val="FFFFFF"/>
              </a:solidFill>
              <a:prstDash val="solid"/>
              <a:bevel/>
            </a:ln>
            <a:effectLst/>
          </p:spPr>
          <p:txBody>
            <a:bodyPr wrap="square" lIns="121919" tIns="121919" rIns="121919" bIns="121919" numCol="1" anchor="ctr">
              <a:noAutofit/>
            </a:bodyPr>
            <a:lstStyle/>
            <a:p>
              <a:pPr defTabSz="2963545">
                <a:lnSpc>
                  <a:spcPct val="90000"/>
                </a:lnSpc>
                <a:spcBef>
                  <a:spcPts val="2000"/>
                </a:spcBef>
                <a:defRPr sz="3200" b="0">
                  <a:solidFill>
                    <a:srgbClr val="FFFFFF"/>
                  </a:solidFill>
                  <a:latin typeface="Helvetica"/>
                  <a:ea typeface="Helvetica"/>
                  <a:cs typeface="Helvetica"/>
                  <a:sym typeface="Helvetica"/>
                </a:defRPr>
              </a:pPr>
            </a:p>
          </p:txBody>
        </p:sp>
        <p:sp>
          <p:nvSpPr>
            <p:cNvPr id="293" name="企业内网部署版"/>
            <p:cNvSpPr txBox="1"/>
            <p:nvPr/>
          </p:nvSpPr>
          <p:spPr>
            <a:xfrm>
              <a:off x="0" y="820002"/>
              <a:ext cx="2027658" cy="387007"/>
            </a:xfrm>
            <a:prstGeom prst="rect">
              <a:avLst/>
            </a:prstGeom>
            <a:noFill/>
            <a:ln w="12700" cap="flat">
              <a:noFill/>
              <a:miter lim="400000"/>
            </a:ln>
            <a:effectLst/>
          </p:spPr>
          <p:txBody>
            <a:bodyPr wrap="square" lIns="0" tIns="0" rIns="0" bIns="0" numCol="1" anchor="ctr">
              <a:noAutofit/>
            </a:bodyPr>
            <a:lstStyle>
              <a:lvl1pPr defTabSz="2963545">
                <a:lnSpc>
                  <a:spcPct val="90000"/>
                </a:lnSpc>
                <a:spcBef>
                  <a:spcPts val="1300"/>
                </a:spcBef>
                <a:defRPr sz="2200" b="0">
                  <a:solidFill>
                    <a:srgbClr val="FFFFFF"/>
                  </a:solidFill>
                  <a:latin typeface="苹方 常规" panose="020B0300000000000000" charset="-122"/>
                  <a:ea typeface="苹方 常规" panose="020B0300000000000000" charset="-122"/>
                  <a:cs typeface="苹方 常规" panose="020B0300000000000000" charset="-122"/>
                  <a:sym typeface="苹方 常规" panose="020B0300000000000000" charset="-122"/>
                </a:defRPr>
              </a:lvl1pPr>
            </a:lstStyle>
            <a:p>
              <a:r>
                <a:t>企业内网部署版</a:t>
              </a:r>
            </a:p>
          </p:txBody>
        </p:sp>
      </p:grpSp>
      <p:grpSp>
        <p:nvGrpSpPr>
          <p:cNvPr id="297" name="成组"/>
          <p:cNvGrpSpPr/>
          <p:nvPr/>
        </p:nvGrpSpPr>
        <p:grpSpPr>
          <a:xfrm>
            <a:off x="14366839" y="8285774"/>
            <a:ext cx="1534768" cy="1534279"/>
            <a:chOff x="0" y="0"/>
            <a:chExt cx="1534767" cy="1534278"/>
          </a:xfrm>
        </p:grpSpPr>
        <p:sp>
          <p:nvSpPr>
            <p:cNvPr id="295" name="圆形"/>
            <p:cNvSpPr/>
            <p:nvPr/>
          </p:nvSpPr>
          <p:spPr>
            <a:xfrm>
              <a:off x="-1" y="-1"/>
              <a:ext cx="1534769" cy="1534280"/>
            </a:xfrm>
            <a:prstGeom prst="ellipse">
              <a:avLst/>
            </a:prstGeom>
            <a:solidFill>
              <a:srgbClr val="3562EC"/>
            </a:solidFill>
            <a:ln w="12700" cap="flat">
              <a:solidFill>
                <a:srgbClr val="FFFFFF"/>
              </a:solidFill>
              <a:prstDash val="solid"/>
              <a:bevel/>
            </a:ln>
            <a:effectLst/>
          </p:spPr>
          <p:txBody>
            <a:bodyPr wrap="square" lIns="121919" tIns="121919" rIns="121919" bIns="121919" numCol="1" anchor="ctr">
              <a:noAutofit/>
            </a:bodyPr>
            <a:lstStyle/>
            <a:p>
              <a:pPr defTabSz="2963545">
                <a:lnSpc>
                  <a:spcPct val="90000"/>
                </a:lnSpc>
                <a:defRPr sz="3600" b="0">
                  <a:solidFill>
                    <a:srgbClr val="FFFFFF"/>
                  </a:solidFill>
                  <a:latin typeface="Helvetica"/>
                  <a:ea typeface="Helvetica"/>
                  <a:cs typeface="Helvetica"/>
                  <a:sym typeface="Helvetica"/>
                </a:defRPr>
              </a:pPr>
            </a:p>
          </p:txBody>
        </p:sp>
        <p:sp>
          <p:nvSpPr>
            <p:cNvPr id="296" name="初创版"/>
            <p:cNvSpPr txBox="1"/>
            <p:nvPr/>
          </p:nvSpPr>
          <p:spPr>
            <a:xfrm>
              <a:off x="0" y="549447"/>
              <a:ext cx="1534767" cy="435383"/>
            </a:xfrm>
            <a:prstGeom prst="rect">
              <a:avLst/>
            </a:prstGeom>
            <a:noFill/>
            <a:ln w="12700" cap="flat">
              <a:noFill/>
              <a:miter lim="400000"/>
            </a:ln>
            <a:effectLst/>
          </p:spPr>
          <p:txBody>
            <a:bodyPr wrap="square" lIns="0" tIns="0" rIns="0" bIns="0" numCol="1" anchor="ctr">
              <a:noAutofit/>
            </a:bodyPr>
            <a:lstStyle>
              <a:lvl1pPr defTabSz="2963545">
                <a:lnSpc>
                  <a:spcPct val="90000"/>
                </a:lnSpc>
                <a:defRPr sz="2600" b="0">
                  <a:solidFill>
                    <a:srgbClr val="FFFFFF"/>
                  </a:solidFill>
                  <a:latin typeface="苹方 常规" panose="020B0300000000000000" charset="-122"/>
                  <a:ea typeface="苹方 常规" panose="020B0300000000000000" charset="-122"/>
                  <a:cs typeface="苹方 常规" panose="020B0300000000000000" charset="-122"/>
                  <a:sym typeface="苹方 常规" panose="020B0300000000000000" charset="-122"/>
                </a:defRPr>
              </a:lvl1pPr>
            </a:lstStyle>
            <a:p>
              <a:r>
                <a:t>初创版</a:t>
              </a:r>
            </a:p>
          </p:txBody>
        </p:sp>
      </p:grpSp>
      <p:sp>
        <p:nvSpPr>
          <p:cNvPr id="298" name="圆形"/>
          <p:cNvSpPr/>
          <p:nvPr/>
        </p:nvSpPr>
        <p:spPr>
          <a:xfrm>
            <a:off x="4769090" y="11025908"/>
            <a:ext cx="1734405" cy="1733850"/>
          </a:xfrm>
          <a:prstGeom prst="ellipse">
            <a:avLst/>
          </a:prstGeom>
          <a:solidFill>
            <a:srgbClr val="3462EA"/>
          </a:solidFill>
          <a:ln w="12700">
            <a:solidFill>
              <a:srgbClr val="FFFFFF"/>
            </a:solidFill>
            <a:bevel/>
          </a:ln>
        </p:spPr>
        <p:txBody>
          <a:bodyPr lIns="121919" tIns="121919" rIns="121919" bIns="121919" anchor="ctr"/>
          <a:lstStyle/>
          <a:p>
            <a:pPr defTabSz="2370455">
              <a:lnSpc>
                <a:spcPct val="90000"/>
              </a:lnSpc>
              <a:spcBef>
                <a:spcPts val="2000"/>
              </a:spcBef>
              <a:defRPr sz="4800" b="0">
                <a:solidFill>
                  <a:srgbClr val="FFFFFF"/>
                </a:solidFill>
                <a:latin typeface="Helvetica"/>
                <a:ea typeface="Helvetica"/>
                <a:cs typeface="Helvetica"/>
                <a:sym typeface="Helvetica"/>
              </a:defRPr>
            </a:pPr>
          </a:p>
        </p:txBody>
      </p:sp>
      <p:grpSp>
        <p:nvGrpSpPr>
          <p:cNvPr id="301" name="成组"/>
          <p:cNvGrpSpPr/>
          <p:nvPr/>
        </p:nvGrpSpPr>
        <p:grpSpPr>
          <a:xfrm>
            <a:off x="16032337" y="7500999"/>
            <a:ext cx="3560459" cy="3559321"/>
            <a:chOff x="0" y="0"/>
            <a:chExt cx="3560457" cy="3559320"/>
          </a:xfrm>
        </p:grpSpPr>
        <p:sp>
          <p:nvSpPr>
            <p:cNvPr id="299" name="圆形"/>
            <p:cNvSpPr/>
            <p:nvPr/>
          </p:nvSpPr>
          <p:spPr>
            <a:xfrm>
              <a:off x="-1" y="-1"/>
              <a:ext cx="3560459" cy="3559322"/>
            </a:xfrm>
            <a:prstGeom prst="ellipse">
              <a:avLst/>
            </a:prstGeom>
            <a:solidFill>
              <a:srgbClr val="3562EB"/>
            </a:solidFill>
            <a:ln w="12700" cap="flat">
              <a:solidFill>
                <a:srgbClr val="FFFFFF"/>
              </a:solidFill>
              <a:prstDash val="solid"/>
              <a:bevel/>
            </a:ln>
            <a:effectLst/>
          </p:spPr>
          <p:txBody>
            <a:bodyPr wrap="square" lIns="121919" tIns="121919" rIns="121919" bIns="121919" numCol="1" anchor="ctr">
              <a:noAutofit/>
            </a:bodyPr>
            <a:lstStyle/>
            <a:p>
              <a:pPr defTabSz="2963545">
                <a:lnSpc>
                  <a:spcPct val="90000"/>
                </a:lnSpc>
                <a:spcBef>
                  <a:spcPts val="2000"/>
                </a:spcBef>
                <a:defRPr sz="8400" b="0">
                  <a:solidFill>
                    <a:srgbClr val="FFFFFF"/>
                  </a:solidFill>
                  <a:latin typeface="Helvetica"/>
                  <a:ea typeface="Helvetica"/>
                  <a:cs typeface="Helvetica"/>
                  <a:sym typeface="Helvetica"/>
                </a:defRPr>
              </a:pPr>
            </a:p>
          </p:txBody>
        </p:sp>
        <p:sp>
          <p:nvSpPr>
            <p:cNvPr id="300" name="MasterGo"/>
            <p:cNvSpPr txBox="1"/>
            <p:nvPr/>
          </p:nvSpPr>
          <p:spPr>
            <a:xfrm>
              <a:off x="0" y="1328569"/>
              <a:ext cx="3560456" cy="832064"/>
            </a:xfrm>
            <a:prstGeom prst="rect">
              <a:avLst/>
            </a:prstGeom>
            <a:noFill/>
            <a:ln w="12700" cap="flat">
              <a:noFill/>
              <a:miter lim="400000"/>
            </a:ln>
            <a:effectLst/>
          </p:spPr>
          <p:txBody>
            <a:bodyPr wrap="square" lIns="0" tIns="0" rIns="0" bIns="0" numCol="1" anchor="ctr">
              <a:noAutofit/>
            </a:bodyPr>
            <a:lstStyle>
              <a:lvl1pPr defTabSz="2963545">
                <a:lnSpc>
                  <a:spcPct val="90000"/>
                </a:lnSpc>
                <a:spcBef>
                  <a:spcPts val="3500"/>
                </a:spcBef>
                <a:defRPr sz="5500" b="0">
                  <a:solidFill>
                    <a:srgbClr val="FFFFFF"/>
                  </a:solidFill>
                  <a:latin typeface="苹方 常规" panose="020B0300000000000000" charset="-122"/>
                  <a:ea typeface="苹方 常规" panose="020B0300000000000000" charset="-122"/>
                  <a:cs typeface="苹方 常规" panose="020B0300000000000000" charset="-122"/>
                  <a:sym typeface="苹方 常规" panose="020B0300000000000000" charset="-122"/>
                </a:defRPr>
              </a:lvl1pPr>
            </a:lstStyle>
            <a:p>
              <a:r>
                <a:t>MasterGo</a:t>
              </a:r>
            </a:p>
          </p:txBody>
        </p:sp>
      </p:grpSp>
      <p:sp>
        <p:nvSpPr>
          <p:cNvPr id="302" name="圆形"/>
          <p:cNvSpPr/>
          <p:nvPr/>
        </p:nvSpPr>
        <p:spPr>
          <a:xfrm>
            <a:off x="5407380" y="7857402"/>
            <a:ext cx="1534768" cy="1534279"/>
          </a:xfrm>
          <a:prstGeom prst="ellipse">
            <a:avLst/>
          </a:prstGeom>
          <a:solidFill>
            <a:srgbClr val="3562EC"/>
          </a:solidFill>
          <a:ln w="12700">
            <a:solidFill>
              <a:srgbClr val="FFFFFF"/>
            </a:solidFill>
            <a:bevel/>
          </a:ln>
        </p:spPr>
        <p:txBody>
          <a:bodyPr lIns="121919" tIns="121919" rIns="121919" bIns="121919" anchor="ctr"/>
          <a:lstStyle/>
          <a:p>
            <a:pPr defTabSz="2963545">
              <a:lnSpc>
                <a:spcPct val="90000"/>
              </a:lnSpc>
              <a:spcBef>
                <a:spcPts val="2000"/>
              </a:spcBef>
              <a:defRPr sz="4800" b="0">
                <a:solidFill>
                  <a:srgbClr val="FFFFFF"/>
                </a:solidFill>
                <a:latin typeface="Helvetica"/>
                <a:ea typeface="Helvetica"/>
                <a:cs typeface="Helvetica"/>
                <a:sym typeface="Helvetica"/>
              </a:defRPr>
            </a:pPr>
          </a:p>
        </p:txBody>
      </p:sp>
      <p:sp>
        <p:nvSpPr>
          <p:cNvPr id="303" name="圆形"/>
          <p:cNvSpPr/>
          <p:nvPr/>
        </p:nvSpPr>
        <p:spPr>
          <a:xfrm>
            <a:off x="15002146" y="6091212"/>
            <a:ext cx="1534768" cy="1534279"/>
          </a:xfrm>
          <a:prstGeom prst="ellipse">
            <a:avLst/>
          </a:prstGeom>
          <a:solidFill>
            <a:srgbClr val="3562EC"/>
          </a:solidFill>
          <a:ln w="12700">
            <a:solidFill>
              <a:srgbClr val="FFFFFF"/>
            </a:solidFill>
            <a:bevel/>
          </a:ln>
        </p:spPr>
        <p:txBody>
          <a:bodyPr lIns="121919" tIns="121919" rIns="121919" bIns="121919" anchor="ctr"/>
          <a:lstStyle/>
          <a:p>
            <a:pPr defTabSz="2963545">
              <a:lnSpc>
                <a:spcPct val="90000"/>
              </a:lnSpc>
              <a:spcBef>
                <a:spcPts val="2000"/>
              </a:spcBef>
              <a:defRPr sz="4200" b="0">
                <a:solidFill>
                  <a:srgbClr val="FFFFFF"/>
                </a:solidFill>
                <a:latin typeface="Helvetica"/>
                <a:ea typeface="Helvetica"/>
                <a:cs typeface="Helvetica"/>
                <a:sym typeface="Helvetica"/>
              </a:defRPr>
            </a:pPr>
          </a:p>
        </p:txBody>
      </p:sp>
      <p:sp>
        <p:nvSpPr>
          <p:cNvPr id="304" name="圆形"/>
          <p:cNvSpPr/>
          <p:nvPr/>
        </p:nvSpPr>
        <p:spPr>
          <a:xfrm>
            <a:off x="18080141" y="11225479"/>
            <a:ext cx="1534768" cy="1534279"/>
          </a:xfrm>
          <a:prstGeom prst="ellipse">
            <a:avLst/>
          </a:prstGeom>
          <a:solidFill>
            <a:srgbClr val="3462EA"/>
          </a:solidFill>
          <a:ln w="12700">
            <a:solidFill>
              <a:srgbClr val="FFFFFF"/>
            </a:solidFill>
            <a:bevel/>
          </a:ln>
        </p:spPr>
        <p:txBody>
          <a:bodyPr lIns="121919" tIns="121919" rIns="121919" bIns="121919" anchor="ctr"/>
          <a:lstStyle/>
          <a:p>
            <a:pPr defTabSz="2963545">
              <a:lnSpc>
                <a:spcPct val="90000"/>
              </a:lnSpc>
              <a:spcBef>
                <a:spcPts val="2000"/>
              </a:spcBef>
              <a:defRPr sz="6400" b="0">
                <a:solidFill>
                  <a:srgbClr val="FFFFFF"/>
                </a:solidFill>
                <a:latin typeface="Helvetica"/>
                <a:ea typeface="Helvetica"/>
                <a:cs typeface="Helvetica"/>
                <a:sym typeface="Helvetica"/>
              </a:defRPr>
            </a:pPr>
          </a:p>
        </p:txBody>
      </p:sp>
      <p:grpSp>
        <p:nvGrpSpPr>
          <p:cNvPr id="307" name="成组"/>
          <p:cNvGrpSpPr/>
          <p:nvPr/>
        </p:nvGrpSpPr>
        <p:grpSpPr>
          <a:xfrm>
            <a:off x="9733148" y="11645175"/>
            <a:ext cx="1534768" cy="1534279"/>
            <a:chOff x="0" y="0"/>
            <a:chExt cx="1534767" cy="1534278"/>
          </a:xfrm>
        </p:grpSpPr>
        <p:sp>
          <p:nvSpPr>
            <p:cNvPr id="305" name="圆形"/>
            <p:cNvSpPr/>
            <p:nvPr/>
          </p:nvSpPr>
          <p:spPr>
            <a:xfrm>
              <a:off x="-1" y="-1"/>
              <a:ext cx="1534769" cy="1534280"/>
            </a:xfrm>
            <a:prstGeom prst="ellipse">
              <a:avLst/>
            </a:prstGeom>
            <a:solidFill>
              <a:srgbClr val="3562EC"/>
            </a:solidFill>
            <a:ln w="12700" cap="flat">
              <a:solidFill>
                <a:srgbClr val="FFFFFF"/>
              </a:solidFill>
              <a:prstDash val="solid"/>
              <a:bevel/>
            </a:ln>
            <a:effectLst/>
          </p:spPr>
          <p:txBody>
            <a:bodyPr wrap="square" lIns="121919" tIns="121919" rIns="121919" bIns="121919" numCol="1" anchor="ctr">
              <a:noAutofit/>
            </a:bodyPr>
            <a:lstStyle/>
            <a:p>
              <a:pPr defTabSz="2963545">
                <a:defRPr sz="3200" b="0">
                  <a:solidFill>
                    <a:srgbClr val="FFFFFF"/>
                  </a:solidFill>
                  <a:latin typeface="Helvetica"/>
                  <a:ea typeface="Helvetica"/>
                  <a:cs typeface="Helvetica"/>
                  <a:sym typeface="Helvetica"/>
                </a:defRPr>
              </a:pPr>
            </a:p>
          </p:txBody>
        </p:sp>
        <p:sp>
          <p:nvSpPr>
            <p:cNvPr id="306" name="企业版"/>
            <p:cNvSpPr txBox="1"/>
            <p:nvPr/>
          </p:nvSpPr>
          <p:spPr>
            <a:xfrm>
              <a:off x="0" y="573635"/>
              <a:ext cx="1534767" cy="387007"/>
            </a:xfrm>
            <a:prstGeom prst="rect">
              <a:avLst/>
            </a:prstGeom>
            <a:noFill/>
            <a:ln w="12700" cap="flat">
              <a:noFill/>
              <a:miter lim="400000"/>
            </a:ln>
            <a:effectLst/>
          </p:spPr>
          <p:txBody>
            <a:bodyPr wrap="square" lIns="0" tIns="0" rIns="0" bIns="0" numCol="1" anchor="ctr">
              <a:noAutofit/>
            </a:bodyPr>
            <a:lstStyle>
              <a:lvl1pPr defTabSz="2963545">
                <a:defRPr sz="2400" b="0">
                  <a:solidFill>
                    <a:srgbClr val="FFFFFF"/>
                  </a:solidFill>
                  <a:latin typeface="苹方 常规" panose="020B0300000000000000" charset="-122"/>
                  <a:ea typeface="苹方 常规" panose="020B0300000000000000" charset="-122"/>
                  <a:cs typeface="苹方 常规" panose="020B0300000000000000" charset="-122"/>
                  <a:sym typeface="苹方 常规" panose="020B0300000000000000" charset="-122"/>
                </a:defRPr>
              </a:lvl1pPr>
            </a:lstStyle>
            <a:p>
              <a:r>
                <a:t>企业版</a:t>
              </a:r>
            </a:p>
          </p:txBody>
        </p:sp>
      </p:grpSp>
      <p:sp>
        <p:nvSpPr>
          <p:cNvPr id="308" name="企业数字化全周期的云协同工具"/>
          <p:cNvSpPr txBox="1"/>
          <p:nvPr/>
        </p:nvSpPr>
        <p:spPr>
          <a:xfrm>
            <a:off x="7204709" y="1435099"/>
            <a:ext cx="9974582" cy="1160781"/>
          </a:xfrm>
          <a:prstGeom prst="rect">
            <a:avLst/>
          </a:prstGeom>
          <a:ln w="12700">
            <a:miter lim="400000"/>
          </a:ln>
        </p:spPr>
        <p:txBody>
          <a:bodyPr wrap="none" tIns="91439" bIns="91439" anchor="ctr">
            <a:spAutoFit/>
          </a:bodyPr>
          <a:lstStyle>
            <a:lvl1pPr algn="l" defTabSz="457200">
              <a:defRPr sz="5500" b="0">
                <a:latin typeface="PingFang SC Semibold"/>
                <a:ea typeface="PingFang SC Semibold"/>
                <a:cs typeface="PingFang SC Semibold"/>
                <a:sym typeface="PingFang SC Semibold"/>
              </a:defRPr>
            </a:lvl1pPr>
          </a:lstStyle>
          <a:p>
            <a:r>
              <a:t>企业数字化全周期的云协同工具</a:t>
            </a:r>
          </a:p>
        </p:txBody>
      </p:sp>
      <p:sp>
        <p:nvSpPr>
          <p:cNvPr id="309" name="尽微致广是 PLG 模式在中国最早的践行者，始终专注于用户、专注于产品驱动的核心理念。…"/>
          <p:cNvSpPr txBox="1"/>
          <p:nvPr/>
        </p:nvSpPr>
        <p:spPr>
          <a:xfrm>
            <a:off x="383470" y="2989157"/>
            <a:ext cx="23617060" cy="1910081"/>
          </a:xfrm>
          <a:prstGeom prst="rect">
            <a:avLst/>
          </a:prstGeom>
          <a:ln w="12700">
            <a:miter lim="400000"/>
          </a:ln>
        </p:spPr>
        <p:txBody>
          <a:bodyPr tIns="91439" bIns="91439" anchor="ctr">
            <a:spAutoFit/>
          </a:bodyPr>
          <a:lstStyle/>
          <a:p>
            <a:pPr defTabSz="1828800">
              <a:lnSpc>
                <a:spcPct val="120000"/>
              </a:lnSpc>
              <a:defRPr sz="2800" b="0">
                <a:latin typeface="苹方 细体" panose="020B0200000000000000" charset="-122"/>
                <a:ea typeface="苹方 细体" panose="020B0200000000000000" charset="-122"/>
                <a:cs typeface="苹方 细体" panose="020B0200000000000000" charset="-122"/>
                <a:sym typeface="苹方 细体" panose="020B0200000000000000" charset="-122"/>
              </a:defRPr>
            </a:pPr>
            <a:r>
              <a:t>尽微致广是 PLG 模式在中国最早的践行者，始终专注于用户、专注于产品驱动的核心理念。</a:t>
            </a:r>
          </a:p>
          <a:p>
            <a:pPr defTabSz="1828800">
              <a:lnSpc>
                <a:spcPct val="120000"/>
              </a:lnSpc>
              <a:defRPr sz="2800" b="0">
                <a:latin typeface="苹方 细体" panose="020B0200000000000000" charset="-122"/>
                <a:ea typeface="苹方 细体" panose="020B0200000000000000" charset="-122"/>
                <a:cs typeface="苹方 细体" panose="020B0200000000000000" charset="-122"/>
                <a:sym typeface="苹方 细体" panose="020B0200000000000000" charset="-122"/>
              </a:defRPr>
            </a:pPr>
            <a:r>
              <a:t>从服务数字产品的产研设计流程，到致力于为企业数字化提供全周期的云协同工具，一直通过 PLG 的模式实现内生式的健康增长。</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圆角矩形"/>
          <p:cNvSpPr/>
          <p:nvPr/>
        </p:nvSpPr>
        <p:spPr>
          <a:xfrm>
            <a:off x="279400" y="279400"/>
            <a:ext cx="7426419" cy="13112971"/>
          </a:xfrm>
          <a:prstGeom prst="roundRect">
            <a:avLst>
              <a:gd name="adj" fmla="val 9064"/>
            </a:avLst>
          </a:prstGeom>
          <a:solidFill>
            <a:srgbClr val="436EF3"/>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p>
        </p:txBody>
      </p:sp>
      <p:sp>
        <p:nvSpPr>
          <p:cNvPr id="312" name="蓝湖"/>
          <p:cNvSpPr txBox="1"/>
          <p:nvPr/>
        </p:nvSpPr>
        <p:spPr>
          <a:xfrm>
            <a:off x="1259154" y="1820237"/>
            <a:ext cx="1592581" cy="1160781"/>
          </a:xfrm>
          <a:prstGeom prst="rect">
            <a:avLst/>
          </a:prstGeom>
          <a:ln w="12700">
            <a:miter lim="400000"/>
          </a:ln>
        </p:spPr>
        <p:txBody>
          <a:bodyPr wrap="none" tIns="91439" bIns="91439" anchor="ctr">
            <a:spAutoFit/>
          </a:bodyPr>
          <a:lstStyle>
            <a:lvl1pPr algn="l" defTabSz="457200">
              <a:defRPr sz="5500" b="0">
                <a:solidFill>
                  <a:srgbClr val="FFFFFF"/>
                </a:solidFill>
                <a:latin typeface="PingFang SC Semibold"/>
                <a:ea typeface="PingFang SC Semibold"/>
                <a:cs typeface="PingFang SC Semibold"/>
                <a:sym typeface="PingFang SC Semibold"/>
              </a:defRPr>
            </a:lvl1pPr>
          </a:lstStyle>
          <a:p>
            <a:r>
              <a:t>蓝湖</a:t>
            </a:r>
          </a:p>
        </p:txBody>
      </p:sp>
      <p:sp>
        <p:nvSpPr>
          <p:cNvPr id="313" name="蓝湖是国内第一款为互联网产研团队打造的产品设计协作平台。…"/>
          <p:cNvSpPr txBox="1"/>
          <p:nvPr/>
        </p:nvSpPr>
        <p:spPr>
          <a:xfrm>
            <a:off x="1225957" y="3534115"/>
            <a:ext cx="6180980" cy="8006081"/>
          </a:xfrm>
          <a:prstGeom prst="rect">
            <a:avLst/>
          </a:prstGeom>
          <a:ln w="12700">
            <a:miter lim="400000"/>
          </a:ln>
        </p:spPr>
        <p:txBody>
          <a:bodyPr tIns="91439" bIns="91439" anchor="ctr">
            <a:spAutoFit/>
          </a:bodyPr>
          <a:lstStyle/>
          <a:p>
            <a:pPr algn="l" defTabSz="1828800">
              <a:lnSpc>
                <a:spcPct val="120000"/>
              </a:lnSpc>
              <a:defRPr sz="28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r>
              <a:t>蓝湖是国内第一款为互联网产研团队打造的产品设计协作平台。</a:t>
            </a:r>
          </a:p>
          <a:p>
            <a:pPr algn="l" defTabSz="1828800">
              <a:lnSpc>
                <a:spcPct val="120000"/>
              </a:lnSpc>
              <a:defRPr sz="28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p>
          <a:p>
            <a:pPr marL="370205" indent="-370205" algn="l" defTabSz="1828800">
              <a:lnSpc>
                <a:spcPct val="120000"/>
              </a:lnSpc>
              <a:buSzPct val="50000"/>
              <a:buBlip>
                <a:blip r:embed="rId1"/>
              </a:buBlip>
              <a:defRPr sz="28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r>
              <a:t>项目团队围绕同一个画布展开日常协作，所有成员 All in One</a:t>
            </a:r>
          </a:p>
          <a:p>
            <a:pPr marL="370205" indent="-370205" algn="l" defTabSz="1828800">
              <a:lnSpc>
                <a:spcPct val="120000"/>
              </a:lnSpc>
              <a:buSzPct val="50000"/>
              <a:buBlip>
                <a:blip r:embed="rId1"/>
              </a:buBlip>
              <a:defRPr sz="28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r>
              <a:t>需求文档、原型、设计稿在线评审，随时随地在线沟通 </a:t>
            </a:r>
          </a:p>
          <a:p>
            <a:pPr marL="370205" indent="-370205" algn="l" defTabSz="1828800">
              <a:lnSpc>
                <a:spcPct val="120000"/>
              </a:lnSpc>
              <a:buSzPct val="50000"/>
              <a:buBlip>
                <a:blip r:embed="rId1"/>
              </a:buBlip>
              <a:defRPr sz="28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r>
              <a:t>分组归类、一键整理、版本对比，项目资源管理一站搞定 </a:t>
            </a:r>
          </a:p>
          <a:p>
            <a:pPr marL="370205" indent="-370205" algn="l" defTabSz="1828800">
              <a:lnSpc>
                <a:spcPct val="120000"/>
              </a:lnSpc>
              <a:buSzPct val="50000"/>
              <a:buBlip>
                <a:blip r:embed="rId1"/>
              </a:buBlip>
              <a:defRPr sz="28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r>
              <a:t>查看标注、下载切图，设计交付得心应手，前端高效开发</a:t>
            </a:r>
          </a:p>
          <a:p>
            <a:pPr marL="370205" indent="-370205" algn="l" defTabSz="1828800">
              <a:lnSpc>
                <a:spcPct val="120000"/>
              </a:lnSpc>
              <a:buSzPct val="50000"/>
              <a:buBlip>
                <a:blip r:embed="rId1"/>
              </a:buBlip>
              <a:defRPr sz="28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r>
              <a:t>设计规范云同步设计规范，保持设计一致性，提高设计效率</a:t>
            </a:r>
          </a:p>
        </p:txBody>
      </p:sp>
      <p:pic>
        <p:nvPicPr>
          <p:cNvPr id="314" name="Screen.png" descr="Screen.png"/>
          <p:cNvPicPr>
            <a:picLocks noChangeAspect="1"/>
          </p:cNvPicPr>
          <p:nvPr/>
        </p:nvPicPr>
        <p:blipFill>
          <a:blip r:embed="rId2"/>
          <a:stretch>
            <a:fillRect/>
          </a:stretch>
        </p:blipFill>
        <p:spPr>
          <a:xfrm>
            <a:off x="9588500" y="2680429"/>
            <a:ext cx="13650566" cy="8310913"/>
          </a:xfrm>
          <a:prstGeom prst="rect">
            <a:avLst/>
          </a:prstGeom>
          <a:ln w="12700">
            <a:miter lim="400000"/>
            <a:headEnd/>
            <a:tailEnd/>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圆角矩形"/>
          <p:cNvSpPr/>
          <p:nvPr/>
        </p:nvSpPr>
        <p:spPr>
          <a:xfrm>
            <a:off x="279400" y="279400"/>
            <a:ext cx="7426419" cy="13112971"/>
          </a:xfrm>
          <a:prstGeom prst="roundRect">
            <a:avLst>
              <a:gd name="adj" fmla="val 9064"/>
            </a:avLst>
          </a:prstGeom>
          <a:solidFill>
            <a:srgbClr val="3562E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p>
        </p:txBody>
      </p:sp>
      <p:sp>
        <p:nvSpPr>
          <p:cNvPr id="317" name="MasterGo"/>
          <p:cNvSpPr txBox="1"/>
          <p:nvPr/>
        </p:nvSpPr>
        <p:spPr>
          <a:xfrm>
            <a:off x="1259154" y="1820237"/>
            <a:ext cx="3449892" cy="1160781"/>
          </a:xfrm>
          <a:prstGeom prst="rect">
            <a:avLst/>
          </a:prstGeom>
          <a:ln w="12700">
            <a:miter lim="400000"/>
          </a:ln>
        </p:spPr>
        <p:txBody>
          <a:bodyPr wrap="none" tIns="91439" bIns="91439" anchor="ctr">
            <a:spAutoFit/>
          </a:bodyPr>
          <a:lstStyle>
            <a:lvl1pPr algn="l" defTabSz="457200">
              <a:defRPr sz="5500" b="0">
                <a:solidFill>
                  <a:srgbClr val="FFFFFF"/>
                </a:solidFill>
                <a:latin typeface="PingFang SC Semibold"/>
                <a:ea typeface="PingFang SC Semibold"/>
                <a:cs typeface="PingFang SC Semibold"/>
                <a:sym typeface="PingFang SC Semibold"/>
              </a:defRPr>
            </a:lvl1pPr>
          </a:lstStyle>
          <a:p>
            <a:r>
              <a:t>MasterGo</a:t>
            </a:r>
          </a:p>
        </p:txBody>
      </p:sp>
      <p:sp>
        <p:nvSpPr>
          <p:cNvPr id="318" name="MasterGo 是团队协作的专业 UI/UX 设计工具。…"/>
          <p:cNvSpPr txBox="1"/>
          <p:nvPr/>
        </p:nvSpPr>
        <p:spPr>
          <a:xfrm>
            <a:off x="1225957" y="3534115"/>
            <a:ext cx="6180980" cy="7396481"/>
          </a:xfrm>
          <a:prstGeom prst="rect">
            <a:avLst/>
          </a:prstGeom>
          <a:ln w="12700">
            <a:miter lim="400000"/>
          </a:ln>
        </p:spPr>
        <p:txBody>
          <a:bodyPr tIns="91439" bIns="91439" anchor="ctr">
            <a:spAutoFit/>
          </a:bodyPr>
          <a:lstStyle/>
          <a:p>
            <a:pPr algn="l" defTabSz="1828800">
              <a:lnSpc>
                <a:spcPct val="120000"/>
              </a:lnSpc>
              <a:defRPr sz="28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r>
              <a:t>MasterGo 是团队协作的专业 UI/UX 设计工具。</a:t>
            </a:r>
          </a:p>
          <a:p>
            <a:pPr algn="l" defTabSz="1828800">
              <a:lnSpc>
                <a:spcPct val="120000"/>
              </a:lnSpc>
              <a:defRPr sz="28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p>
          <a:p>
            <a:pPr algn="l" defTabSz="1828800">
              <a:lnSpc>
                <a:spcPct val="120000"/>
              </a:lnSpc>
              <a:defRPr sz="28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p>
          <a:p>
            <a:pPr marL="370205" indent="-370205" algn="l" defTabSz="1828800">
              <a:lnSpc>
                <a:spcPct val="120000"/>
              </a:lnSpc>
              <a:buSzPct val="50000"/>
              <a:buBlip>
                <a:blip r:embed="rId1"/>
              </a:buBlip>
              <a:defRPr sz="28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r>
              <a:t>专业、智能的界面设计，让想法轻松呈现</a:t>
            </a:r>
          </a:p>
          <a:p>
            <a:pPr marL="370205" indent="-370205" algn="l" defTabSz="1828800">
              <a:lnSpc>
                <a:spcPct val="120000"/>
              </a:lnSpc>
              <a:buSzPct val="50000"/>
              <a:buBlip>
                <a:blip r:embed="rId1"/>
              </a:buBlip>
              <a:defRPr sz="28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r>
              <a:t>交互原型快速还原产品真实体验 </a:t>
            </a:r>
          </a:p>
          <a:p>
            <a:pPr marL="370205" indent="-370205" algn="l" defTabSz="1828800">
              <a:lnSpc>
                <a:spcPct val="120000"/>
              </a:lnSpc>
              <a:buSzPct val="50000"/>
              <a:buBlip>
                <a:blip r:embed="rId1"/>
              </a:buBlip>
              <a:defRPr sz="28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r>
              <a:t>设计系统高效管理资源，规范全局</a:t>
            </a:r>
          </a:p>
          <a:p>
            <a:pPr marL="370205" indent="-370205" algn="l" defTabSz="1828800">
              <a:lnSpc>
                <a:spcPct val="120000"/>
              </a:lnSpc>
              <a:buSzPct val="50000"/>
              <a:buBlip>
                <a:blip r:embed="rId1"/>
              </a:buBlip>
              <a:defRPr sz="28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r>
              <a:t>随地团队协作，团队能效超乎想象</a:t>
            </a:r>
          </a:p>
          <a:p>
            <a:pPr marL="370205" indent="-370205" algn="l" defTabSz="1828800">
              <a:lnSpc>
                <a:spcPct val="120000"/>
              </a:lnSpc>
              <a:buSzPct val="50000"/>
              <a:buBlip>
                <a:blip r:embed="rId1"/>
              </a:buBlip>
              <a:defRPr sz="28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r>
              <a:t>设计交付，实时更新让想法更快变成现实</a:t>
            </a:r>
          </a:p>
          <a:p>
            <a:pPr marL="370205" indent="-370205" algn="l" defTabSz="1828800">
              <a:lnSpc>
                <a:spcPct val="120000"/>
              </a:lnSpc>
              <a:buSzPct val="50000"/>
              <a:buBlip>
                <a:blip r:embed="rId1"/>
              </a:buBlip>
              <a:defRPr sz="28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r>
              <a:t>对个人和教育行业永久免费</a:t>
            </a:r>
          </a:p>
        </p:txBody>
      </p:sp>
      <p:pic>
        <p:nvPicPr>
          <p:cNvPr id="319" name="图像" descr="图像"/>
          <p:cNvPicPr>
            <a:picLocks noChangeAspect="1"/>
          </p:cNvPicPr>
          <p:nvPr/>
        </p:nvPicPr>
        <p:blipFill>
          <a:blip r:embed="rId2"/>
          <a:stretch>
            <a:fillRect/>
          </a:stretch>
        </p:blipFill>
        <p:spPr>
          <a:xfrm>
            <a:off x="9594105" y="2680429"/>
            <a:ext cx="13639355" cy="8310913"/>
          </a:xfrm>
          <a:prstGeom prst="rect">
            <a:avLst/>
          </a:prstGeom>
          <a:ln w="12700">
            <a:miter lim="400000"/>
            <a:headEnd/>
            <a:tailEnd/>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圆角矩形"/>
          <p:cNvSpPr/>
          <p:nvPr/>
        </p:nvSpPr>
        <p:spPr>
          <a:xfrm>
            <a:off x="279400" y="279400"/>
            <a:ext cx="7426419" cy="13112971"/>
          </a:xfrm>
          <a:prstGeom prst="roundRect">
            <a:avLst>
              <a:gd name="adj" fmla="val 9064"/>
            </a:avLst>
          </a:prstGeom>
          <a:solidFill>
            <a:srgbClr val="07A75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p>
        </p:txBody>
      </p:sp>
      <p:sp>
        <p:nvSpPr>
          <p:cNvPr id="322" name="设计图转代码"/>
          <p:cNvSpPr txBox="1"/>
          <p:nvPr/>
        </p:nvSpPr>
        <p:spPr>
          <a:xfrm>
            <a:off x="1259154" y="1820237"/>
            <a:ext cx="4386581" cy="1160781"/>
          </a:xfrm>
          <a:prstGeom prst="rect">
            <a:avLst/>
          </a:prstGeom>
          <a:ln w="12700">
            <a:miter lim="400000"/>
          </a:ln>
        </p:spPr>
        <p:txBody>
          <a:bodyPr wrap="none" tIns="91439" bIns="91439" anchor="ctr">
            <a:spAutoFit/>
          </a:bodyPr>
          <a:lstStyle>
            <a:lvl1pPr algn="l" defTabSz="457200">
              <a:defRPr sz="5500" b="0">
                <a:solidFill>
                  <a:srgbClr val="FFFFFF"/>
                </a:solidFill>
                <a:latin typeface="PingFang SC Semibold"/>
                <a:ea typeface="PingFang SC Semibold"/>
                <a:cs typeface="PingFang SC Semibold"/>
                <a:sym typeface="PingFang SC Semibold"/>
              </a:defRPr>
            </a:lvl1pPr>
          </a:lstStyle>
          <a:p>
            <a:r>
              <a:t>设计图转代码</a:t>
            </a:r>
          </a:p>
        </p:txBody>
      </p:sp>
      <p:sp>
        <p:nvSpPr>
          <p:cNvPr id="323" name="设计图一键生成高可用界面代码，支持 HTML、Vue、React、微信小程序、uni-app 等。…"/>
          <p:cNvSpPr txBox="1"/>
          <p:nvPr/>
        </p:nvSpPr>
        <p:spPr>
          <a:xfrm>
            <a:off x="1225957" y="3534115"/>
            <a:ext cx="6180980" cy="6177281"/>
          </a:xfrm>
          <a:prstGeom prst="rect">
            <a:avLst/>
          </a:prstGeom>
          <a:ln w="12700">
            <a:miter lim="400000"/>
          </a:ln>
        </p:spPr>
        <p:txBody>
          <a:bodyPr tIns="91439" bIns="91439" anchor="ctr">
            <a:spAutoFit/>
          </a:bodyPr>
          <a:lstStyle/>
          <a:p>
            <a:pPr algn="l" defTabSz="1828800">
              <a:lnSpc>
                <a:spcPct val="120000"/>
              </a:lnSpc>
              <a:defRPr sz="28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r>
              <a:t>设计图一键生成高可用界面代码，支持 HTML、Vue、React、微信小程序、uni-app 等。</a:t>
            </a:r>
          </a:p>
          <a:p>
            <a:pPr algn="l" defTabSz="1828800">
              <a:lnSpc>
                <a:spcPct val="120000"/>
              </a:lnSpc>
              <a:defRPr sz="28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p>
          <a:p>
            <a:pPr marL="370205" indent="-370205" algn="l" defTabSz="1828800">
              <a:lnSpc>
                <a:spcPct val="120000"/>
              </a:lnSpc>
              <a:buSzPct val="50000"/>
              <a:buBlip>
                <a:blip r:embed="rId1"/>
              </a:buBlip>
              <a:defRPr sz="28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r>
              <a:t>更高效的协作，重复劳动大幅减少，赋能团队，解放工程师</a:t>
            </a:r>
          </a:p>
          <a:p>
            <a:pPr marL="370205" indent="-370205" algn="l" defTabSz="1828800">
              <a:lnSpc>
                <a:spcPct val="120000"/>
              </a:lnSpc>
              <a:buSzPct val="50000"/>
              <a:buBlip>
                <a:blip r:embed="rId1"/>
              </a:buBlip>
              <a:defRPr sz="28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r>
              <a:t>智能分析设计图，自动生成前端界面代码</a:t>
            </a:r>
          </a:p>
          <a:p>
            <a:pPr marL="370205" indent="-370205" algn="l" defTabSz="1828800">
              <a:lnSpc>
                <a:spcPct val="120000"/>
              </a:lnSpc>
              <a:buSzPct val="50000"/>
              <a:buBlip>
                <a:blip r:embed="rId1"/>
              </a:buBlip>
              <a:defRPr sz="28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r>
              <a:t>界面还原度更高，提升用户体验</a:t>
            </a:r>
          </a:p>
          <a:p>
            <a:pPr marL="370205" indent="-370205" algn="l" defTabSz="1828800">
              <a:lnSpc>
                <a:spcPct val="120000"/>
              </a:lnSpc>
              <a:buSzPct val="50000"/>
              <a:buBlip>
                <a:blip r:embed="rId1"/>
              </a:buBlip>
              <a:defRPr sz="28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r>
              <a:t>历史代码可追溯，实现高效维护</a:t>
            </a:r>
          </a:p>
        </p:txBody>
      </p:sp>
      <p:pic>
        <p:nvPicPr>
          <p:cNvPr id="324" name="图像" descr="图像"/>
          <p:cNvPicPr>
            <a:picLocks noChangeAspect="1"/>
          </p:cNvPicPr>
          <p:nvPr/>
        </p:nvPicPr>
        <p:blipFill>
          <a:blip r:embed="rId2"/>
          <a:stretch>
            <a:fillRect/>
          </a:stretch>
        </p:blipFill>
        <p:spPr>
          <a:xfrm>
            <a:off x="9588500" y="2679700"/>
            <a:ext cx="13717421" cy="8351616"/>
          </a:xfrm>
          <a:prstGeom prst="rect">
            <a:avLst/>
          </a:prstGeom>
          <a:ln w="12700">
            <a:miter lim="400000"/>
            <a:headEnd/>
            <a:tailEnd/>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圆角矩形"/>
          <p:cNvSpPr/>
          <p:nvPr/>
        </p:nvSpPr>
        <p:spPr>
          <a:xfrm>
            <a:off x="279400" y="279400"/>
            <a:ext cx="7426419" cy="13112971"/>
          </a:xfrm>
          <a:prstGeom prst="roundRect">
            <a:avLst>
              <a:gd name="adj" fmla="val 9064"/>
            </a:avLst>
          </a:prstGeom>
          <a:solidFill>
            <a:srgbClr val="F7967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p>
        </p:txBody>
      </p:sp>
      <p:sp>
        <p:nvSpPr>
          <p:cNvPr id="327" name="超级文档"/>
          <p:cNvSpPr txBox="1"/>
          <p:nvPr/>
        </p:nvSpPr>
        <p:spPr>
          <a:xfrm>
            <a:off x="1259154" y="1820237"/>
            <a:ext cx="2989581" cy="1160781"/>
          </a:xfrm>
          <a:prstGeom prst="rect">
            <a:avLst/>
          </a:prstGeom>
          <a:ln w="12700">
            <a:miter lim="400000"/>
          </a:ln>
        </p:spPr>
        <p:txBody>
          <a:bodyPr wrap="none" tIns="91439" bIns="91439" anchor="ctr">
            <a:spAutoFit/>
          </a:bodyPr>
          <a:lstStyle>
            <a:lvl1pPr algn="l" defTabSz="457200">
              <a:defRPr sz="5500" b="0">
                <a:solidFill>
                  <a:srgbClr val="FFFFFF"/>
                </a:solidFill>
                <a:latin typeface="PingFang SC Semibold"/>
                <a:ea typeface="PingFang SC Semibold"/>
                <a:cs typeface="PingFang SC Semibold"/>
                <a:sym typeface="PingFang SC Semibold"/>
              </a:defRPr>
            </a:lvl1pPr>
          </a:lstStyle>
          <a:p>
            <a:r>
              <a:t>超级文档</a:t>
            </a:r>
          </a:p>
        </p:txBody>
      </p:sp>
      <p:sp>
        <p:nvSpPr>
          <p:cNvPr id="328" name="整合文档协作与设计协作，提供互联网产品研发的最佳实践。…"/>
          <p:cNvSpPr txBox="1"/>
          <p:nvPr/>
        </p:nvSpPr>
        <p:spPr>
          <a:xfrm>
            <a:off x="1225957" y="3534115"/>
            <a:ext cx="6180980" cy="7396481"/>
          </a:xfrm>
          <a:prstGeom prst="rect">
            <a:avLst/>
          </a:prstGeom>
          <a:ln w="12700">
            <a:miter lim="400000"/>
          </a:ln>
        </p:spPr>
        <p:txBody>
          <a:bodyPr tIns="91439" bIns="91439" anchor="ctr">
            <a:spAutoFit/>
          </a:bodyPr>
          <a:lstStyle/>
          <a:p>
            <a:pPr algn="l" defTabSz="1828800">
              <a:lnSpc>
                <a:spcPct val="120000"/>
              </a:lnSpc>
              <a:defRPr sz="28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r>
              <a:t>整合文档协作与设计协作，提供互联网产品研发的最佳实践。</a:t>
            </a:r>
          </a:p>
          <a:p>
            <a:pPr algn="l" defTabSz="1828800">
              <a:lnSpc>
                <a:spcPct val="120000"/>
              </a:lnSpc>
              <a:defRPr sz="28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p>
          <a:p>
            <a:pPr marL="370205" indent="-370205" algn="l" defTabSz="1828800">
              <a:lnSpc>
                <a:spcPct val="120000"/>
              </a:lnSpc>
              <a:buSzPct val="50000"/>
              <a:buBlip>
                <a:blip r:embed="rId1"/>
              </a:buBlip>
              <a:defRPr sz="28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r>
              <a:t>多人实时在线编辑，并通过树状结构沉淀团队信息，自动建立企业知识库</a:t>
            </a:r>
          </a:p>
          <a:p>
            <a:pPr marL="370205" indent="-370205" algn="l" defTabSz="1828800">
              <a:lnSpc>
                <a:spcPct val="120000"/>
              </a:lnSpc>
              <a:buSzPct val="50000"/>
              <a:buBlip>
                <a:blip r:embed="rId1"/>
              </a:buBlip>
              <a:defRPr sz="28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r>
              <a:t>基于顶级互联网公司的工作方法，提供多种场景的最佳实践文档模板</a:t>
            </a:r>
          </a:p>
          <a:p>
            <a:pPr marL="370205" indent="-370205" algn="l" defTabSz="1828800">
              <a:lnSpc>
                <a:spcPct val="120000"/>
              </a:lnSpc>
              <a:buSzPct val="50000"/>
              <a:buBlip>
                <a:blip r:embed="rId1"/>
              </a:buBlip>
              <a:defRPr sz="28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r>
              <a:t>Ai 效率助手，文字纠错、语法校正、写作帮助，释放团队生产力</a:t>
            </a:r>
          </a:p>
          <a:p>
            <a:pPr marL="370205" indent="-370205" algn="l" defTabSz="1828800">
              <a:lnSpc>
                <a:spcPct val="120000"/>
              </a:lnSpc>
              <a:buSzPct val="50000"/>
              <a:buBlip>
                <a:blip r:embed="rId1"/>
              </a:buBlip>
              <a:defRPr sz="2800" b="0">
                <a:solidFill>
                  <a:srgbClr val="FFFFFF"/>
                </a:solidFill>
                <a:latin typeface="苹方 细体" panose="020B0200000000000000" charset="-122"/>
                <a:ea typeface="苹方 细体" panose="020B0200000000000000" charset="-122"/>
                <a:cs typeface="苹方 细体" panose="020B0200000000000000" charset="-122"/>
                <a:sym typeface="苹方 细体" panose="020B0200000000000000" charset="-122"/>
              </a:defRPr>
            </a:pPr>
            <a:r>
              <a:t>将文档与设计图放在一处，让产品经理与设计师高效沟通</a:t>
            </a:r>
          </a:p>
        </p:txBody>
      </p:sp>
      <p:pic>
        <p:nvPicPr>
          <p:cNvPr id="329" name="图像" descr="图像"/>
          <p:cNvPicPr>
            <a:picLocks noChangeAspect="1"/>
          </p:cNvPicPr>
          <p:nvPr/>
        </p:nvPicPr>
        <p:blipFill>
          <a:blip r:embed="rId2"/>
          <a:stretch>
            <a:fillRect/>
          </a:stretch>
        </p:blipFill>
        <p:spPr>
          <a:xfrm>
            <a:off x="9588500" y="2679700"/>
            <a:ext cx="13717421" cy="8351616"/>
          </a:xfrm>
          <a:prstGeom prst="rect">
            <a:avLst/>
          </a:prstGeom>
          <a:ln w="12700">
            <a:miter lim="400000"/>
            <a:headEnd/>
            <a:tailEnd/>
          </a:ln>
        </p:spPr>
      </p:pic>
    </p:spTree>
  </p:cSld>
  <p:clrMapOvr>
    <a:masterClrMapping/>
  </p:clrMapOvr>
  <p:transition spd="med"/>
</p:sld>
</file>

<file path=ppt/tags/tag1.xml><?xml version="1.0" encoding="utf-8"?>
<p:tagLst xmlns:p="http://schemas.openxmlformats.org/presentationml/2006/main">
  <p:tag name="COMMONDATA" val="eyJoZGlkIjoiMGJlMzVjZmNkNmZiOTI3MThhZjA2ZDY2ZTkzYWM3NzMifQ=="/>
</p:tagLst>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0" tIns="0" rIns="0" bIns="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803000000090004"/>
            <a:ea typeface="Helvetica Neue" panose="02000803000000090004"/>
            <a:cs typeface="Helvetica Neue" panose="02000803000000090004"/>
            <a:sym typeface="Helvetica Neue" panose="0200080300000009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0" tIns="0" rIns="0" bIns="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803000000090004"/>
            <a:ea typeface="Helvetica Neue" panose="02000803000000090004"/>
            <a:cs typeface="Helvetica Neue" panose="02000803000000090004"/>
            <a:sym typeface="Helvetica Neue" panose="0200080300000009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2004</Words>
  <Application>WPS 演示</Application>
  <PresentationFormat>自定义</PresentationFormat>
  <Paragraphs>140</Paragraphs>
  <Slides>12</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12</vt:i4>
      </vt:variant>
    </vt:vector>
  </HeadingPairs>
  <TitlesOfParts>
    <vt:vector size="33" baseType="lpstr">
      <vt:lpstr>Arial</vt:lpstr>
      <vt:lpstr>宋体</vt:lpstr>
      <vt:lpstr>Wingdings</vt:lpstr>
      <vt:lpstr>Helvetica Neue</vt:lpstr>
      <vt:lpstr>Helvetica</vt:lpstr>
      <vt:lpstr>Helvetica Neue Light</vt:lpstr>
      <vt:lpstr>Helvetica Neue Medium</vt:lpstr>
      <vt:lpstr>Calibri</vt:lpstr>
      <vt:lpstr>Arial</vt:lpstr>
      <vt:lpstr>Helvetica Light</vt:lpstr>
      <vt:lpstr>Trebuchet MS</vt:lpstr>
      <vt:lpstr>苹方 常规</vt:lpstr>
      <vt:lpstr>Lato Light</vt:lpstr>
      <vt:lpstr>Operator Mono Bold</vt:lpstr>
      <vt:lpstr>Lucida Grande</vt:lpstr>
      <vt:lpstr>PingFang SC Semibold</vt:lpstr>
      <vt:lpstr>苹方 细体</vt:lpstr>
      <vt:lpstr>Times Roman</vt:lpstr>
      <vt:lpstr>微软雅黑</vt:lpstr>
      <vt:lpstr>Arial Unicode MS</vt:lpstr>
      <vt:lpstr>White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四两杯</cp:lastModifiedBy>
  <cp:revision>2</cp:revision>
  <dcterms:created xsi:type="dcterms:W3CDTF">2022-06-08T06:51:40Z</dcterms:created>
  <dcterms:modified xsi:type="dcterms:W3CDTF">2022-06-08T06:59:34Z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92BEA671C1F949AA99E4BE101F7B14AC</vt:lpwstr>
  </property>
  <property fmtid="{D5CDD505-2E9C-101B-9397-08002B2CF9AE}" pid="3" name="KSOProductBuildVer">
    <vt:lpwstr>2052-11.1.0.11744</vt:lpwstr>
  </property>
</Properties>
</file>